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49" r:id="rId2"/>
    <p:sldMasterId id="2147483650" r:id="rId3"/>
  </p:sldMasterIdLst>
  <p:notesMasterIdLst>
    <p:notesMasterId r:id="rId10"/>
  </p:notesMasterIdLst>
  <p:sldIdLst>
    <p:sldId id="256" r:id="rId4"/>
    <p:sldId id="262" r:id="rId5"/>
    <p:sldId id="258" r:id="rId6"/>
    <p:sldId id="259" r:id="rId7"/>
    <p:sldId id="260" r:id="rId8"/>
    <p:sldId id="261" r:id="rId9"/>
  </p:sldIdLst>
  <p:sldSz cx="9144000" cy="6858000" type="screen4x3"/>
  <p:notesSz cx="7559675" cy="10691813"/>
  <p:custDataLst>
    <p:tags r:id="rId11"/>
  </p:custDataLst>
  <p:defaultTextStyle>
    <a:defPPr>
      <a:defRPr lang="en-GB"/>
    </a:defPPr>
    <a:lvl1pPr algn="l" defTabSz="449263" rtl="0" fontAlgn="base" hangingPunct="0">
      <a:lnSpc>
        <a:spcPct val="9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42950" indent="-285750" algn="l" defTabSz="449263" rtl="0" fontAlgn="base" hangingPunct="0">
      <a:lnSpc>
        <a:spcPct val="9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143000" indent="-228600" algn="l" defTabSz="449263" rtl="0" fontAlgn="base" hangingPunct="0">
      <a:lnSpc>
        <a:spcPct val="9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600200" indent="-228600" algn="l" defTabSz="449263" rtl="0" fontAlgn="base" hangingPunct="0">
      <a:lnSpc>
        <a:spcPct val="9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057400" indent="-228600" algn="l" defTabSz="449263" rtl="0" fontAlgn="base" hangingPunct="0">
      <a:lnSpc>
        <a:spcPct val="94000"/>
      </a:lnSpc>
      <a:spcBef>
        <a:spcPct val="0"/>
      </a:spcBef>
      <a:spcAft>
        <a:spcPct val="0"/>
      </a:spcAft>
      <a:buClr>
        <a:srgbClr val="000000"/>
      </a:buClr>
      <a:buSzPct val="100000"/>
      <a:buFont typeface="Times New Roman" pitchFamily="16" charset="0"/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380" y="52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3525" cy="400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sp>
      <p:sp>
        <p:nvSpPr>
          <p:cNvPr id="5122" name="Rectangle 2"/>
          <p:cNvSpPr>
            <a:spLocks noGrp="1" noChangeArrowheads="1"/>
          </p:cNvSpPr>
          <p:nvPr>
            <p:ph type="body"/>
          </p:nvPr>
        </p:nvSpPr>
        <p:spPr bwMode="auto">
          <a:xfrm>
            <a:off x="755650" y="5078413"/>
            <a:ext cx="6046788" cy="481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en-IN" dirty="0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dt"/>
          </p:nvPr>
        </p:nvSpPr>
        <p:spPr bwMode="auto">
          <a:xfrm>
            <a:off x="4279900" y="0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en-IN" dirty="0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ftr"/>
          </p:nvPr>
        </p:nvSpPr>
        <p:spPr bwMode="auto">
          <a:xfrm>
            <a:off x="0" y="10156825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lnSpc>
                <a:spcPct val="93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endParaRPr lang="en-IN" dirty="0"/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sldNum"/>
          </p:nvPr>
        </p:nvSpPr>
        <p:spPr bwMode="auto">
          <a:xfrm>
            <a:off x="4279900" y="10156825"/>
            <a:ext cx="3278188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lnSpc>
                <a:spcPct val="93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</a:tabLst>
              <a:defRPr sz="1400">
                <a:solidFill>
                  <a:srgbClr val="000000"/>
                </a:solidFill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fld id="{FD096708-0E9D-4CCC-9856-00B0A25A4ED8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0152295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1pPr>
    <a:lvl2pPr marL="742950" indent="-28575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2pPr>
    <a:lvl3pPr marL="11430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3pPr>
    <a:lvl4pPr marL="16002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4pPr>
    <a:lvl5pPr marL="2057400" indent="-228600" algn="l" defTabSz="44926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6" charset="0"/>
      <a:defRPr sz="1200" kern="1200">
        <a:solidFill>
          <a:srgbClr val="000000"/>
        </a:solidFill>
        <a:latin typeface="Times New Roman" pitchFamily="1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875D8615-D934-4A0E-9C5D-5BF7B82887DB}" type="slidenum">
              <a:rPr lang="en-IN"/>
              <a:pPr/>
              <a:t>1</a:t>
            </a:fld>
            <a:endParaRPr lang="en-IN" dirty="0"/>
          </a:p>
        </p:txBody>
      </p:sp>
      <p:sp>
        <p:nvSpPr>
          <p:cNvPr id="174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74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47F49F15-E014-4E32-BCA4-4251D1ED277D}" type="slidenum">
              <a:rPr lang="en-IN"/>
              <a:pPr/>
              <a:t>2</a:t>
            </a:fld>
            <a:endParaRPr lang="en-IN" dirty="0"/>
          </a:p>
        </p:txBody>
      </p:sp>
      <p:sp>
        <p:nvSpPr>
          <p:cNvPr id="184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84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98837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92684F-C7E0-49E9-8691-04928DB0BC46}" type="slidenum">
              <a:rPr lang="en-IN"/>
              <a:pPr/>
              <a:t>3</a:t>
            </a:fld>
            <a:endParaRPr lang="en-IN" dirty="0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92684F-C7E0-49E9-8691-04928DB0BC46}" type="slidenum">
              <a:rPr lang="en-IN"/>
              <a:pPr/>
              <a:t>4</a:t>
            </a:fld>
            <a:endParaRPr lang="en-IN" dirty="0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379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92684F-C7E0-49E9-8691-04928DB0BC46}" type="slidenum">
              <a:rPr lang="en-IN"/>
              <a:pPr/>
              <a:t>5</a:t>
            </a:fld>
            <a:endParaRPr lang="en-IN" dirty="0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09846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A292684F-C7E0-49E9-8691-04928DB0BC46}" type="slidenum">
              <a:rPr lang="en-IN"/>
              <a:pPr/>
              <a:t>6</a:t>
            </a:fld>
            <a:endParaRPr lang="en-IN" dirty="0"/>
          </a:p>
        </p:txBody>
      </p:sp>
      <p:sp>
        <p:nvSpPr>
          <p:cNvPr id="194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12800"/>
            <a:ext cx="5345112" cy="40084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94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78413"/>
            <a:ext cx="6048375" cy="4811712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3945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AA4ECD35-51F5-4C7B-B36A-49F71CCB50C7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B9E8360-9C11-4BCE-B40C-149B9561717F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101552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B60C018F-CB43-41F5-971A-C7E08108A22F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6E6E444-C8C4-4859-86AD-21312179EE8D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4926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0"/>
            <a:ext cx="2055813" cy="46656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0"/>
            <a:ext cx="6019800" cy="46656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F62F63D5-D5A8-4212-85C9-067F0B8C70C9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6DFC38C-DCDB-48C7-B6BF-B0871C48B0F4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796034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4838" y="914400"/>
            <a:ext cx="7770812" cy="8572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>
          <a:xfrm>
            <a:off x="457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fld id="{4BEB4CAE-1DAE-4A72-9B23-CFCB953614A8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>
          <a:xfrm>
            <a:off x="6553200" y="6356350"/>
            <a:ext cx="2132013" cy="363538"/>
          </a:xfrm>
        </p:spPr>
        <p:txBody>
          <a:bodyPr/>
          <a:lstStyle>
            <a:lvl1pPr>
              <a:defRPr/>
            </a:lvl1pPr>
          </a:lstStyle>
          <a:p>
            <a:fld id="{342A7062-EAB5-4B42-851B-1B4469DCE389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417624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6182FD6E-755C-4323-B8E0-C43C9B33AE6A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6466AC6-3D3D-4B58-86D5-594A2C27DFA3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724800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5178B22-C1E0-4B89-A9F0-D1F5A804FEED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BF1A303-B960-45F4-A69D-E361282A2A0E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59639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A3994A6-F919-4D07-872D-40AA56D04A11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3890849-575F-4277-AE6A-5FF1BB9EECF4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58457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43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F259742-F229-4946-BDD2-41923A12094C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0A426DB-6716-4439-8187-67B26BA6FD1C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9637186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69269792-C448-44C8-8B17-647B46AFEA95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7748D47-A43D-493B-B985-FB628DA59222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92079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C579097-2D0B-423D-84CD-8251F299EE34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149C8B0-1A90-4A68-9277-0572F3D30FC4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98951797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75805B1-2C60-4B7C-86C8-AAD994E37547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5345062-49A2-4513-B7F3-716C3E9E43E7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949018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5612E04-6E1F-42B6-A8FB-52C49EE166F9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91038B7-2272-42A1-BC94-4515614FBACF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543102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0153B04-7CBF-443C-B99C-91F2495304A0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575B055-5DB8-4EAE-8C10-5FC3754FE3FA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3485584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4776C05-9F51-4EEE-BB4E-755886419C10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9FABAA0-0C5E-4A67-9EFD-8383E1AED2C1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017997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42035BC-8F1F-410B-BB3B-94638A6F3BA4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E0639943-7074-40B9-9A93-1DB5F4E0ACAE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202464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499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499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C6627342-7FC3-4F31-838D-050FF42E46E6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4A878D1-2904-4191-A59D-0BB66962C600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9732581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1BCBA662-24E8-45B4-B631-67E27F6FAA25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53C8E00-B4B4-49E3-B4C0-DFA801E23182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55888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72CA5CD6-295E-4D73-B1EC-AE4BC56D5C81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DA4A49C-38D8-4F8B-AC42-1E73757479A7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170335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677A1327-96C7-4660-9253-3F838BFEC6B0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D745552-A380-4EE8-ADB8-56E64C7C9B08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7438619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70050" y="1444625"/>
            <a:ext cx="3430588" cy="427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53038" y="1444625"/>
            <a:ext cx="3430587" cy="42735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09A9CB96-F5B9-4333-86F3-8591B057A696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8F582BBB-A3DF-43B9-A209-A7698485C94B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828977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6435FF1-18C7-4C6B-B257-6482E153E118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156DB9AD-52BC-4A37-A23F-AEE9F7B49A22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0443119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05285CC-B747-4239-A5F3-5E9AA8C9F4B8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8FA7697-FAF7-43F5-9996-7C46A25C6F1B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231350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CB80B29-980A-4F7C-BBC6-327BDEFB136C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3C20653-93B2-45F2-9C12-7206727FC567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55830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1C8AF4CA-46A3-4C6A-87E1-B9411C5714BF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F063DC0D-8A6F-49A3-88DD-790130CE0DA8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0688325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69CE871C-95AC-4870-B2F1-3992A3429DC3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EF6D984-949F-4D3C-89EA-5FEE0ED0F673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3351768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96911CF6-CB02-49D8-A3CC-07DE37C7567D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6921D956-D6E0-4DB0-8223-8B10A66B5218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5376514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C9A5EA5-7698-48F4-BE63-A80C727CA3E2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79661ED8-7322-4FBB-AF3C-E0FAD542A962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7871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31025" y="274638"/>
            <a:ext cx="1752600" cy="544353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670050" y="274638"/>
            <a:ext cx="5108575" cy="544353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392F71B6-CF45-4027-AD53-7E982E2BA7FC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2C080121-49EC-4637-AB8A-888A7AFBDA09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554807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7013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4963"/>
            <a:ext cx="4038600" cy="39751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4A89E563-D80F-455D-B952-23D3C13ACDD7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D353B8AC-5E4C-4A78-B769-A51016630364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4020096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8F98A7E0-D7F8-44AF-936A-38E03F1F78E8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CC42E1A2-6A66-468D-83CF-E12C195F8090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604209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E0DFE5AC-3EEE-4447-9CCA-6FF26613EFD0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570FCCF7-C2CE-4862-9298-41C836A3DF24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263277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E8DF1304-7605-4B98-BC47-D24E2EDF579C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AED152AD-96C2-4800-941B-1ADE67C993D8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389055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246B1613-B4C4-45B6-B14F-D5BB0A3DD423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9EC722AC-2753-4033-8D95-9ED50C7AFCAF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15426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idx="10"/>
          </p:nvPr>
        </p:nvSpPr>
        <p:spPr/>
        <p:txBody>
          <a:bodyPr/>
          <a:lstStyle>
            <a:lvl1pPr>
              <a:defRPr/>
            </a:lvl1pPr>
          </a:lstStyle>
          <a:p>
            <a:fld id="{1E76C42F-0109-42EC-A125-2DDFA58BD9F6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idx="11"/>
          </p:nvPr>
        </p:nvSpPr>
        <p:spPr/>
        <p:txBody>
          <a:bodyPr/>
          <a:lstStyle>
            <a:lvl1pPr>
              <a:defRPr/>
            </a:lvl1pPr>
          </a:lstStyle>
          <a:p>
            <a:fld id="{BF38C65D-265D-474F-86AB-A8CC6EAFAAC1}" type="slidenum">
              <a:rPr lang="en-IN"/>
              <a:pPr/>
              <a:t>‹N°›</a:t>
            </a:fld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8102619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04838" y="914400"/>
            <a:ext cx="7770812" cy="857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formatClick to edit Master title style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fld id="{08C5C631-5FDA-48D6-A168-78B0D609DCA9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1027" name="Text Box 3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fld id="{CE25D27D-69CC-423B-86C0-36AEA2AB24D0}" type="slidenum">
              <a:rPr lang="en-IN"/>
              <a:pPr/>
              <a:t>‹N°›</a:t>
            </a:fld>
            <a:endParaRPr lang="en-I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28013" cy="397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12095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4"/>
            <a:r>
              <a:rPr lang="en-GB"/>
              <a:t>Seventh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96" r:id="rId12"/>
  </p:sldLayoutIdLst>
  <p:hf hdr="0" ftr="0" dt="0"/>
  <p:txStyles>
    <p:titleStyle>
      <a:lvl1pPr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2pPr>
      <a:lvl3pPr marL="11430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3pPr>
      <a:lvl4pPr marL="16002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4pPr>
      <a:lvl5pPr marL="20574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5pPr>
      <a:lvl6pPr marL="25146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6pPr>
      <a:lvl7pPr marL="29718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7pPr>
      <a:lvl8pPr marL="34290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8pPr>
      <a:lvl9pPr marL="38862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9pPr>
    </p:titleStyle>
    <p:bodyStyle>
      <a:lvl1pPr marL="342900" indent="-342900" algn="l" defTabSz="449263" rtl="0" fontAlgn="base">
        <a:lnSpc>
          <a:spcPct val="97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9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9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9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formatClick to edit Master title style</a:t>
            </a:r>
          </a:p>
        </p:txBody>
      </p:sp>
      <p:sp>
        <p:nvSpPr>
          <p:cNvPr id="20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4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0"/>
            <a:r>
              <a:rPr lang="en-GB"/>
              <a:t>Seventh Outline LevelClick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fld id="{1E95D701-E67D-411A-9628-7D41E546A24A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2052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053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fld id="{4FFECA0F-0AF0-4615-963A-F67E62D9D666}" type="slidenum">
              <a:rPr lang="en-IN"/>
              <a:pPr/>
              <a:t>‹N°›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hf hdr="0" ftr="0" dt="0"/>
  <p:txStyles>
    <p:titleStyle>
      <a:lvl1pPr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2pPr>
      <a:lvl3pPr marL="11430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3pPr>
      <a:lvl4pPr marL="16002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4pPr>
      <a:lvl5pPr marL="20574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5pPr>
      <a:lvl6pPr marL="25146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6pPr>
      <a:lvl7pPr marL="29718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7pPr>
      <a:lvl8pPr marL="34290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8pPr>
      <a:lvl9pPr marL="38862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9pPr>
    </p:titleStyle>
    <p:bodyStyle>
      <a:lvl1pPr marL="342900" indent="-342900" algn="l" defTabSz="449263" rtl="0" fontAlgn="base">
        <a:lnSpc>
          <a:spcPct val="97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9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9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9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670050" y="274638"/>
            <a:ext cx="7013575" cy="1141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title text formatClick to edit Master title style</a:t>
            </a:r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70050" y="1444625"/>
            <a:ext cx="7013575" cy="427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the outline text format</a:t>
            </a:r>
          </a:p>
          <a:p>
            <a:pPr lvl="1"/>
            <a:r>
              <a:rPr lang="en-GB"/>
              <a:t>Second Outline Level</a:t>
            </a:r>
          </a:p>
          <a:p>
            <a:pPr lvl="2"/>
            <a:r>
              <a:rPr lang="en-GB"/>
              <a:t>Third Outline Level</a:t>
            </a:r>
          </a:p>
          <a:p>
            <a:pPr lvl="3"/>
            <a:r>
              <a:rPr lang="en-GB"/>
              <a:t>Fourth Outline Level</a:t>
            </a:r>
          </a:p>
          <a:p>
            <a:pPr lvl="4"/>
            <a:r>
              <a:rPr lang="en-GB"/>
              <a:t>Fifth Outline Level</a:t>
            </a:r>
          </a:p>
          <a:p>
            <a:pPr lvl="4"/>
            <a:r>
              <a:rPr lang="en-GB"/>
              <a:t>Sixth Outline Level</a:t>
            </a:r>
          </a:p>
          <a:p>
            <a:pPr lvl="0"/>
            <a:r>
              <a:rPr lang="en-GB"/>
              <a:t>Seventh Outline LevelClick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fld id="{35D9CA51-3F96-443A-AD44-DD24F279D94D}" type="datetime1">
              <a:rPr lang="en-IN" smtClean="0"/>
              <a:t>28-06-2025</a:t>
            </a:fld>
            <a:endParaRPr lang="en-IN" dirty="0"/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356350"/>
            <a:ext cx="2132013" cy="36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hangingPunct="1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</a:tabLst>
              <a:defRPr sz="1200">
                <a:solidFill>
                  <a:srgbClr val="8B8B8B"/>
                </a:solidFill>
                <a:latin typeface="+mn-lt"/>
                <a:ea typeface="DejaVu Sans" charset="0"/>
                <a:cs typeface="DejaVu Sans" charset="0"/>
              </a:defRPr>
            </a:lvl1pPr>
          </a:lstStyle>
          <a:p>
            <a:fld id="{92B1153D-7505-4588-90FC-639CD52CB566}" type="slidenum">
              <a:rPr lang="en-IN"/>
              <a:pPr/>
              <a:t>‹N°›</a:t>
            </a:fld>
            <a:endParaRPr lang="en-I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+mj-lt"/>
          <a:ea typeface="+mj-ea"/>
          <a:cs typeface="+mj-cs"/>
        </a:defRPr>
      </a:lvl1pPr>
      <a:lvl2pPr marL="742950" indent="-28575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2pPr>
      <a:lvl3pPr marL="11430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3pPr>
      <a:lvl4pPr marL="16002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4pPr>
      <a:lvl5pPr marL="20574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5pPr>
      <a:lvl6pPr marL="25146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6pPr>
      <a:lvl7pPr marL="29718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7pPr>
      <a:lvl8pPr marL="34290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8pPr>
      <a:lvl9pPr marL="3886200" indent="-228600" algn="l" defTabSz="449263" rtl="0" fontAlgn="base">
        <a:lnSpc>
          <a:spcPct val="97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>
          <a:solidFill>
            <a:srgbClr val="000000"/>
          </a:solidFill>
          <a:latin typeface="Calibri" charset="0"/>
          <a:ea typeface="Droid Sans" charset="0"/>
          <a:cs typeface="Droid Sans" charset="0"/>
        </a:defRPr>
      </a:lvl9pPr>
    </p:titleStyle>
    <p:bodyStyle>
      <a:lvl1pPr marL="342900" indent="-342900" algn="l" defTabSz="449263" rtl="0" fontAlgn="base">
        <a:lnSpc>
          <a:spcPct val="97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6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263" rtl="0" fontAlgn="base">
        <a:lnSpc>
          <a:spcPct val="97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6" charset="0"/>
        <a:defRPr sz="24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263" rtl="0" fontAlgn="base">
        <a:lnSpc>
          <a:spcPct val="97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263" rtl="0" fontAlgn="base">
        <a:lnSpc>
          <a:spcPct val="97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49263" rtl="0" fontAlgn="base">
        <a:lnSpc>
          <a:spcPct val="97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lifee.ai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647700"/>
            <a:ext cx="9144000" cy="1535113"/>
          </a:xfrm>
          <a:ln/>
        </p:spPr>
        <p:txBody>
          <a:bodyPr/>
          <a:lstStyle/>
          <a:p>
            <a:pPr algn="ctr"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fr-FR" sz="4000" b="1" dirty="0">
                <a:solidFill>
                  <a:srgbClr val="17375E"/>
                </a:solidFill>
              </a:rPr>
              <a:t>Technological comfort for spas</a:t>
            </a:r>
            <a:br>
              <a:rPr lang="fr-FR" sz="4000" b="1" dirty="0">
                <a:solidFill>
                  <a:srgbClr val="17375E"/>
                </a:solidFill>
              </a:rPr>
            </a:br>
            <a:r>
              <a:rPr lang="fr-FR" sz="4000" b="1" dirty="0" err="1">
                <a:solidFill>
                  <a:srgbClr val="17375E"/>
                </a:solidFill>
              </a:rPr>
              <a:t>Created</a:t>
            </a:r>
            <a:r>
              <a:rPr lang="fr-FR" sz="4000" b="1" dirty="0">
                <a:solidFill>
                  <a:srgbClr val="17375E"/>
                </a:solidFill>
              </a:rPr>
              <a:t> by LIFEE</a:t>
            </a:r>
            <a:br>
              <a:rPr lang="fr-FR" sz="4000" b="1" dirty="0">
                <a:solidFill>
                  <a:srgbClr val="17375E"/>
                </a:solidFill>
              </a:rPr>
            </a:br>
            <a:endParaRPr lang="fr-FR" sz="4000" b="1" dirty="0">
              <a:solidFill>
                <a:srgbClr val="17375E"/>
              </a:solidFill>
            </a:endParaRPr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auto">
          <a:xfrm>
            <a:off x="0" y="6624638"/>
            <a:ext cx="9144000" cy="233362"/>
          </a:xfrm>
          <a:prstGeom prst="rect">
            <a:avLst/>
          </a:prstGeom>
          <a:solidFill>
            <a:srgbClr val="0066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>
          <a:xfrm>
            <a:off x="6997239" y="6559550"/>
            <a:ext cx="2132013" cy="363538"/>
          </a:xfrm>
        </p:spPr>
        <p:txBody>
          <a:bodyPr/>
          <a:lstStyle/>
          <a:p>
            <a:fld id="{342A7062-EAB5-4B42-851B-1B4469DCE389}" type="slidenum">
              <a:rPr lang="en-IN" smtClean="0">
                <a:solidFill>
                  <a:schemeClr val="bg1"/>
                </a:solidFill>
              </a:rPr>
              <a:pPr/>
              <a:t>1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967038"/>
            <a:ext cx="2415018" cy="3657600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58725" y="3581400"/>
            <a:ext cx="2836150" cy="2749550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9282" y="2967038"/>
            <a:ext cx="2197918" cy="3683000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 idx="4294967295"/>
          </p:nvPr>
        </p:nvSpPr>
        <p:spPr>
          <a:xfrm>
            <a:off x="647700" y="296863"/>
            <a:ext cx="8229600" cy="1143000"/>
          </a:xfrm>
          <a:ln/>
        </p:spPr>
        <p:txBody>
          <a:bodyPr/>
          <a:lstStyle/>
          <a:p>
            <a:pPr>
              <a:lnSpc>
                <a:spcPct val="100000"/>
              </a:lnSpc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  <a:tab pos="8086725" algn="l"/>
              </a:tabLst>
            </a:pPr>
            <a:r>
              <a:rPr lang="fr-BE" sz="3600" b="1" dirty="0">
                <a:solidFill>
                  <a:srgbClr val="3333FF"/>
                </a:solidFill>
              </a:rPr>
              <a:t>Overall diagram:</a:t>
            </a:r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6624638"/>
            <a:ext cx="9144000" cy="233362"/>
          </a:xfrm>
          <a:prstGeom prst="rect">
            <a:avLst/>
          </a:prstGeom>
          <a:solidFill>
            <a:srgbClr val="0066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>
          <a:xfrm>
            <a:off x="7011987" y="6559550"/>
            <a:ext cx="2132013" cy="363538"/>
          </a:xfrm>
        </p:spPr>
        <p:txBody>
          <a:bodyPr/>
          <a:lstStyle/>
          <a:p>
            <a:fld id="{DBF1A303-B960-45F4-A69D-E361282A2A0E}" type="slidenum">
              <a:rPr lang="en-IN" smtClean="0">
                <a:solidFill>
                  <a:schemeClr val="bg1"/>
                </a:solidFill>
              </a:rPr>
              <a:pPr/>
              <a:t>2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187629" y="1180984"/>
            <a:ext cx="2768742" cy="4496031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33400" y="1504951"/>
            <a:ext cx="2286000" cy="35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Wireless Charger</a:t>
            </a:r>
          </a:p>
        </p:txBody>
      </p:sp>
      <p:sp>
        <p:nvSpPr>
          <p:cNvPr id="5" name="ZoneTexte 4"/>
          <p:cNvSpPr txBox="1"/>
          <p:nvPr/>
        </p:nvSpPr>
        <p:spPr>
          <a:xfrm>
            <a:off x="7240587" y="2438400"/>
            <a:ext cx="1943100" cy="35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Insect repellent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533400" y="3516785"/>
            <a:ext cx="1676400" cy="6131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/>
              <a:t>Relaxing headrests</a:t>
            </a:r>
          </a:p>
        </p:txBody>
      </p:sp>
      <p:cxnSp>
        <p:nvCxnSpPr>
          <p:cNvPr id="8" name="Connecteur droit avec flèche 7"/>
          <p:cNvCxnSpPr>
            <a:stCxn id="4" idx="2"/>
          </p:cNvCxnSpPr>
          <p:nvPr/>
        </p:nvCxnSpPr>
        <p:spPr bwMode="auto">
          <a:xfrm>
            <a:off x="1676400" y="1857676"/>
            <a:ext cx="914400" cy="275924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Connecteur droit avec flèche 9"/>
          <p:cNvCxnSpPr>
            <a:stCxn id="5" idx="1"/>
          </p:cNvCxnSpPr>
          <p:nvPr/>
        </p:nvCxnSpPr>
        <p:spPr bwMode="auto">
          <a:xfrm flipH="1">
            <a:off x="6762808" y="2614763"/>
            <a:ext cx="477779" cy="52237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4" name="Connecteur droit avec flèche 13"/>
          <p:cNvCxnSpPr/>
          <p:nvPr/>
        </p:nvCxnSpPr>
        <p:spPr bwMode="auto">
          <a:xfrm>
            <a:off x="1828800" y="3962400"/>
            <a:ext cx="609600" cy="381000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Connecteur droit avec flèche 15"/>
          <p:cNvCxnSpPr/>
          <p:nvPr/>
        </p:nvCxnSpPr>
        <p:spPr bwMode="auto">
          <a:xfrm flipV="1">
            <a:off x="1828800" y="3098972"/>
            <a:ext cx="685800" cy="503016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9" name="ZoneTexte 18"/>
          <p:cNvSpPr txBox="1"/>
          <p:nvPr/>
        </p:nvSpPr>
        <p:spPr>
          <a:xfrm>
            <a:off x="6094413" y="5307657"/>
            <a:ext cx="3011487" cy="352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12FX Testing</a:t>
            </a: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4764" y="1205803"/>
            <a:ext cx="1078604" cy="738244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425" y="4224769"/>
            <a:ext cx="1223351" cy="996157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199" y="2856213"/>
            <a:ext cx="919631" cy="1542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682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6624638"/>
            <a:ext cx="9144000" cy="233362"/>
          </a:xfrm>
          <a:prstGeom prst="rect">
            <a:avLst/>
          </a:prstGeom>
          <a:solidFill>
            <a:srgbClr val="0066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223963" y="287338"/>
            <a:ext cx="69119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r>
              <a:rPr lang="en-IN" sz="2800" b="1" dirty="0">
                <a:solidFill>
                  <a:srgbClr val="0000FF"/>
                </a:solidFill>
              </a:rPr>
              <a:t>The Wireless Charger</a:t>
            </a:r>
          </a:p>
          <a:p>
            <a:endParaRPr lang="en-IN" dirty="0"/>
          </a:p>
          <a:p>
            <a:endParaRPr lang="en-IN" dirty="0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295400" y="1008063"/>
            <a:ext cx="7704138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144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just"/>
            <a:r>
              <a:rPr lang="en-IN" sz="2400" dirty="0">
                <a:solidFill>
                  <a:srgbClr val="996600"/>
                </a:solidFill>
              </a:rPr>
              <a:t>This feature is for spas that offer the built-in music option with Bluetooth speakers.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Indeed, when the user uses his smartphone, it will discharge quickly, thus removing any possibility of managing the music at his convenience.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r>
              <a:rPr lang="en-IN" sz="2400" dirty="0">
                <a:solidFill>
                  <a:srgbClr val="996600"/>
                </a:solidFill>
              </a:rPr>
              <a:t>We have designed and integrated a waterproof wireless charger that is non-slip on the edge away from water. The user puts his smartphone on it and it recharges automatically.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>
          <a:xfrm>
            <a:off x="7011987" y="6559550"/>
            <a:ext cx="2132013" cy="363538"/>
          </a:xfrm>
        </p:spPr>
        <p:txBody>
          <a:bodyPr/>
          <a:lstStyle/>
          <a:p>
            <a:fld id="{1DA4A49C-38D8-4F8B-AC42-1E73757479A7}" type="slidenum">
              <a:rPr lang="en-IN" smtClean="0">
                <a:solidFill>
                  <a:schemeClr val="bg1"/>
                </a:solidFill>
              </a:rPr>
              <a:pPr/>
              <a:t>3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098" y="5029200"/>
            <a:ext cx="2157209" cy="147648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6624638"/>
            <a:ext cx="9144000" cy="233362"/>
          </a:xfrm>
          <a:prstGeom prst="rect">
            <a:avLst/>
          </a:prstGeom>
          <a:solidFill>
            <a:srgbClr val="0066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223963" y="287338"/>
            <a:ext cx="69119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r>
              <a:rPr lang="en-IN" sz="2800" b="1" dirty="0">
                <a:solidFill>
                  <a:srgbClr val="0000FF"/>
                </a:solidFill>
              </a:rPr>
              <a:t>Mosquito repellent</a:t>
            </a:r>
          </a:p>
          <a:p>
            <a:endParaRPr lang="en-IN" dirty="0"/>
          </a:p>
          <a:p>
            <a:endParaRPr lang="en-IN" dirty="0"/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295400" y="1008063"/>
            <a:ext cx="7704138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144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just"/>
            <a:r>
              <a:rPr lang="en-IN" sz="2400" dirty="0">
                <a:solidFill>
                  <a:srgbClr val="996600"/>
                </a:solidFill>
              </a:rPr>
              <a:t>What's more horrible than insects in the evening?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Our engineers have looked into the subject and we have developed an insect repellent system that complies with safety and waterproofing standards.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fr-FR" sz="2400" dirty="0">
                <a:solidFill>
                  <a:srgbClr val="996600"/>
                </a:solidFill>
              </a:rPr>
              <a:t>Perfectly integrated into the Spa, our solution keeps insects away and lets you enjoy your Spa in complete peace of mind.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 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 </a:t>
            </a: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>
          <a:xfrm>
            <a:off x="7011987" y="6559550"/>
            <a:ext cx="2132013" cy="363538"/>
          </a:xfrm>
        </p:spPr>
        <p:txBody>
          <a:bodyPr/>
          <a:lstStyle/>
          <a:p>
            <a:fld id="{1DA4A49C-38D8-4F8B-AC42-1E73757479A7}" type="slidenum">
              <a:rPr lang="en-IN" smtClean="0">
                <a:solidFill>
                  <a:schemeClr val="bg1"/>
                </a:solidFill>
              </a:rPr>
              <a:pPr/>
              <a:t>4</a:t>
            </a:fld>
            <a:endParaRPr lang="en-IN" dirty="0">
              <a:solidFill>
                <a:schemeClr val="bg1"/>
              </a:solidFill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5301" y="4343400"/>
            <a:ext cx="1225352" cy="2055018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809301" y="4331493"/>
            <a:ext cx="1535652" cy="2060287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0085" y="4338130"/>
            <a:ext cx="2187816" cy="2077875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52701" y="4366216"/>
            <a:ext cx="1305499" cy="200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02372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6624638"/>
            <a:ext cx="9144000" cy="233362"/>
          </a:xfrm>
          <a:prstGeom prst="rect">
            <a:avLst/>
          </a:prstGeom>
          <a:solidFill>
            <a:srgbClr val="0066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223963" y="287338"/>
            <a:ext cx="69119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r>
              <a:rPr lang="en-IN" sz="2800" b="1" dirty="0" err="1">
                <a:solidFill>
                  <a:srgbClr val="0000FF"/>
                </a:solidFill>
              </a:rPr>
              <a:t>Relaxing headrests</a:t>
            </a:r>
            <a:endParaRPr lang="en-IN" sz="2800" b="1" dirty="0">
              <a:solidFill>
                <a:srgbClr val="0000FF"/>
              </a:solidFill>
            </a:endParaRPr>
          </a:p>
          <a:p>
            <a:endParaRPr lang="en-IN" dirty="0"/>
          </a:p>
          <a:p>
            <a:endParaRPr lang="en-IN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>
          <a:xfrm>
            <a:off x="7011987" y="6559550"/>
            <a:ext cx="2132013" cy="363538"/>
          </a:xfrm>
        </p:spPr>
        <p:txBody>
          <a:bodyPr/>
          <a:lstStyle/>
          <a:p>
            <a:fld id="{1DA4A49C-38D8-4F8B-AC42-1E73757479A7}" type="slidenum">
              <a:rPr lang="en-IN" smtClean="0">
                <a:solidFill>
                  <a:schemeClr val="bg1"/>
                </a:solidFill>
              </a:rPr>
              <a:pPr/>
              <a:t>5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295400" y="1008063"/>
            <a:ext cx="7704138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144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just"/>
            <a:r>
              <a:rPr lang="en-IN" sz="2400" dirty="0" err="1">
                <a:solidFill>
                  <a:srgbClr val="996600"/>
                </a:solidFill>
              </a:rPr>
              <a:t>These headrests allow you to massage the neck by making vibrations.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The solar panels recharge the battery, which helps to provide maximum autonomy and constant operation of the small motors.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Our engineers are already working on a version with several relaxing vibration modes.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 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 </a:t>
            </a:r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6855" y="4267200"/>
            <a:ext cx="2636781" cy="2147093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 flipV="1">
            <a:off x="4793455" y="4267200"/>
            <a:ext cx="1292425" cy="2147093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5480" y="4267199"/>
            <a:ext cx="1610320" cy="214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457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ChangeArrowheads="1"/>
          </p:cNvSpPr>
          <p:nvPr/>
        </p:nvSpPr>
        <p:spPr bwMode="auto">
          <a:xfrm>
            <a:off x="0" y="6624638"/>
            <a:ext cx="9144000" cy="233362"/>
          </a:xfrm>
          <a:prstGeom prst="rect">
            <a:avLst/>
          </a:prstGeom>
          <a:solidFill>
            <a:srgbClr val="0066FF"/>
          </a:solidFill>
          <a:ln w="9525" cap="flat">
            <a:solidFill>
              <a:srgbClr val="3465A4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dirty="0"/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1223963" y="287338"/>
            <a:ext cx="6911975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6168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r>
              <a:rPr lang="en-IN" sz="2800" b="1" dirty="0">
                <a:solidFill>
                  <a:srgbClr val="0000FF"/>
                </a:solidFill>
              </a:rPr>
              <a:t>Contact</a:t>
            </a:r>
          </a:p>
          <a:p>
            <a:endParaRPr lang="en-IN" dirty="0"/>
          </a:p>
          <a:p>
            <a:endParaRPr lang="en-IN" dirty="0"/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idx="11"/>
          </p:nvPr>
        </p:nvSpPr>
        <p:spPr>
          <a:xfrm>
            <a:off x="7011987" y="6559550"/>
            <a:ext cx="2132013" cy="363538"/>
          </a:xfrm>
        </p:spPr>
        <p:txBody>
          <a:bodyPr/>
          <a:lstStyle/>
          <a:p>
            <a:fld id="{1DA4A49C-38D8-4F8B-AC42-1E73757479A7}" type="slidenum">
              <a:rPr lang="en-IN" smtClean="0">
                <a:solidFill>
                  <a:schemeClr val="bg1"/>
                </a:solidFill>
              </a:rPr>
              <a:pPr/>
              <a:t>6</a:t>
            </a:fld>
            <a:endParaRPr lang="en-IN" dirty="0">
              <a:solidFill>
                <a:schemeClr val="bg1"/>
              </a:solidFill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295400" y="1008063"/>
            <a:ext cx="7704138" cy="3521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63144" rIns="90000" bIns="45000"/>
          <a:lstStyle>
            <a:lvl1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1pPr>
            <a:lvl2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2pPr>
            <a:lvl3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3pPr>
            <a:lvl4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4pPr>
            <a:lvl5pPr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5pPr>
            <a:lvl6pPr marL="25146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6pPr>
            <a:lvl7pPr marL="29718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7pPr>
            <a:lvl8pPr marL="34290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8pPr>
            <a:lvl9pPr marL="3886200" indent="-228600" defTabSz="449263" fontAlgn="base" hangingPunct="0">
              <a:lnSpc>
                <a:spcPct val="94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tabLst>
                <a:tab pos="449263" algn="l"/>
                <a:tab pos="898525" algn="l"/>
                <a:tab pos="1347788" algn="l"/>
                <a:tab pos="1797050" algn="l"/>
                <a:tab pos="2246313" algn="l"/>
                <a:tab pos="2695575" algn="l"/>
                <a:tab pos="3144838" algn="l"/>
                <a:tab pos="3594100" algn="l"/>
                <a:tab pos="4043363" algn="l"/>
                <a:tab pos="4492625" algn="l"/>
                <a:tab pos="4941888" algn="l"/>
                <a:tab pos="5391150" algn="l"/>
                <a:tab pos="5840413" algn="l"/>
                <a:tab pos="6289675" algn="l"/>
                <a:tab pos="6738938" algn="l"/>
                <a:tab pos="7188200" algn="l"/>
                <a:tab pos="7637463" algn="l"/>
              </a:tabLst>
              <a:defRPr>
                <a:solidFill>
                  <a:srgbClr val="000000"/>
                </a:solidFill>
                <a:latin typeface="Arial" charset="0"/>
                <a:ea typeface="Droid Sans" charset="0"/>
                <a:cs typeface="Droid Sans" charset="0"/>
              </a:defRPr>
            </a:lvl9pPr>
          </a:lstStyle>
          <a:p>
            <a:pPr algn="just"/>
            <a:r>
              <a:rPr lang="en-IN" sz="2400" dirty="0" err="1">
                <a:solidFill>
                  <a:srgbClr val="996600"/>
                </a:solidFill>
              </a:rPr>
              <a:t>Company: LIFEE</a:t>
            </a:r>
          </a:p>
          <a:p>
            <a:pPr algn="just"/>
            <a:r>
              <a:rPr lang="en-IN" sz="2400" dirty="0" err="1">
                <a:solidFill>
                  <a:srgbClr val="996600"/>
                </a:solidFill>
              </a:rPr>
              <a:t>Director: Alexander Hoffmann</a:t>
            </a: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Email : </a:t>
            </a:r>
            <a:r>
              <a:rPr lang="en-IN" sz="2400" dirty="0">
                <a:solidFill>
                  <a:srgbClr val="996600"/>
                </a:solidFill>
                <a:hlinkClick r:id="rId3"/>
              </a:rPr>
              <a:t>info@lifee</a:t>
            </a:r>
            <a:r>
              <a:rPr lang="en-IN" sz="2400">
                <a:solidFill>
                  <a:srgbClr val="996600"/>
                </a:solidFill>
                <a:hlinkClick r:id="rId3"/>
              </a:rPr>
              <a:t>.ai</a:t>
            </a:r>
            <a:endParaRPr lang="en-IN" sz="2400">
              <a:solidFill>
                <a:srgbClr val="996600"/>
              </a:solidFill>
            </a:endParaRPr>
          </a:p>
          <a:p>
            <a:pPr algn="just"/>
            <a:r>
              <a:rPr lang="en-IN" sz="2400">
                <a:solidFill>
                  <a:srgbClr val="996600"/>
                </a:solidFill>
              </a:rPr>
              <a:t>Port</a:t>
            </a:r>
            <a:r>
              <a:rPr lang="en-IN" sz="2400" dirty="0">
                <a:solidFill>
                  <a:srgbClr val="996600"/>
                </a:solidFill>
              </a:rPr>
              <a:t>. : 06 11 30 11 61</a:t>
            </a: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Landline: 04 30 17 57 15</a:t>
            </a:r>
          </a:p>
          <a:p>
            <a:pPr algn="just"/>
            <a:r>
              <a:rPr lang="en-IN" sz="2400" dirty="0" err="1">
                <a:solidFill>
                  <a:srgbClr val="996600"/>
                </a:solidFill>
              </a:rPr>
              <a:t>Address: 20 rue Famille Carrausse - 34300 Agde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 </a:t>
            </a: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endParaRPr lang="en-IN" sz="2400" dirty="0">
              <a:solidFill>
                <a:srgbClr val="996600"/>
              </a:solidFill>
            </a:endParaRPr>
          </a:p>
          <a:p>
            <a:pPr algn="just"/>
            <a:r>
              <a:rPr lang="en-IN" sz="2400" dirty="0">
                <a:solidFill>
                  <a:srgbClr val="9966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5983637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C85CD141-63A3-4570-891C-B22DED114C2A"/>
  <p:tag name="ISPRING_SCORM_RATE_SLIDES" val="1"/>
  <p:tag name="ISPRING_SCORM_PASSING_SCORE" val="100.000000000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237"/>
  <p:tag name="ISPRINGONLINEFOLDERPATH" val="Каталог/Game On"/>
  <p:tag name="ISPRINGCLOUDFOLDERID" val="0"/>
  <p:tag name="ISPRINGCLOUDFOLDERPATH" val="Content List"/>
  <p:tag name="ISPRING_PLAYERS_CUSTOMIZATION" val="UEsDBBQAAgAIAG8CZ0Z7BdOSwAEAANoDAAAPAAAAbm9uZS9wbGF5ZXIueG1spZJPb9QwEMXPW6nfIfK99m4Rolo59ICUE0WVFhC3lTeZJqaOHTwTsvvtmfzZpFuQQOKQaPIy72fPs/X9sXbJT4hog0/FRq5FAj4PhfVlKr58zm7uxP376yvdOHOCmNgiFT54EEkBmEfbEPseDVWpeCFIhoqEXx63R7SpqIiarVJd18nujQyxVLfr9UZ9e/i4yyuozY31SMbnzF32ciuSJtoQLZ1S8W4trq9WA/ICZ5F7fInBtf3KKPNQqyYCgieIatz2bN3S38381MErOjWAgkdfDbMfTP78EIrWAfbaSo9tOyDqCYO20rS1mzufYMxTMTbsa0A0JaB0vhRq9Ko/mPWTM1hNHLzA9tymPTiLFYsjfejeL+r+bBmyVxNHXYJ0PUwwnGLWOpeBoTZCIZIIP1rLVdZjv85HsN6IcTnP3Xt8tl5il7PGVWZyCvH0gR18JFOUco5ejtHLwdTbh+ITF49TnLsFMgezhKArqt3bf86j7/6fOAp4Mq0jcV7B+gKOmeW/BDWPQsAz9pqkxsl+tTOVd9ce6hdX40Iadzdl8R1FQiaWwNewMGTUos8w9Zqm1fg5JTTHotXv91JPRC5/AVBLAQIAABQAAgAIAG8CZ0Z7BdOSwAEAANoDAAAPAAAAAAAAAAEAAAAAAAAAAABub25lL3BsYXllci54bWxQSwUGAAAAAAEAAQA9AAAA7QEAAAAA"/>
  <p:tag name="ISPRING_PRESENTATION_TITLE" val="8808048"/>
  <p:tag name="ISPRING_RESOURCE_PATHS_HASH_PRESENTER" val="2f77844676639c52c5820e7b02aadeca8d54c3"/>
</p:tagLst>
</file>

<file path=ppt/theme/theme1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roid Sans"/>
        <a:cs typeface="Droid Sans"/>
      </a:majorFont>
      <a:minorFont>
        <a:latin typeface="Calibri"/>
        <a:ea typeface="Droid Sans"/>
        <a:cs typeface="Droid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roid Sans"/>
        <a:cs typeface="Droid Sans"/>
      </a:majorFont>
      <a:minorFont>
        <a:latin typeface="Calibri"/>
        <a:ea typeface="Droid Sans"/>
        <a:cs typeface="Droid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Calibri"/>
        <a:ea typeface="Droid Sans"/>
        <a:cs typeface="Droid Sans"/>
      </a:majorFont>
      <a:minorFont>
        <a:latin typeface="Calibri"/>
        <a:ea typeface="Droid Sans"/>
        <a:cs typeface="Droid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49263" rtl="0" eaLnBrk="1" fontAlgn="base" latinLnBrk="0" hangingPunct="0">
          <a:lnSpc>
            <a:spcPct val="94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1823</TotalTime>
  <Words>259</Words>
  <Application>Microsoft Office PowerPoint</Application>
  <PresentationFormat>Affichage à l'écran (4:3)</PresentationFormat>
  <Paragraphs>64</Paragraphs>
  <Slides>6</Slides>
  <Notes>6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6</vt:i4>
      </vt:variant>
    </vt:vector>
  </HeadingPairs>
  <TitlesOfParts>
    <vt:vector size="12" baseType="lpstr">
      <vt:lpstr>Arial</vt:lpstr>
      <vt:lpstr>Calibri</vt:lpstr>
      <vt:lpstr>Times New Roman</vt:lpstr>
      <vt:lpstr>Office Theme</vt:lpstr>
      <vt:lpstr>Office Theme</vt:lpstr>
      <vt:lpstr>Office Theme</vt:lpstr>
      <vt:lpstr>Technological comfort for spas Created by LIFEE </vt:lpstr>
      <vt:lpstr>Overall diagram: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8808048</dc:title>
  <dc:subject/>
  <dc:creator>Alexandre Hoffmann</dc:creator>
  <cp:keywords/>
  <dc:description/>
  <cp:lastModifiedBy>Alexander Hoffmann</cp:lastModifiedBy>
  <cp:revision>40</cp:revision>
  <cp:lastPrinted>1601-01-01T00:00:00Z</cp:lastPrinted>
  <dcterms:created xsi:type="dcterms:W3CDTF">1601-01-01T00:00:00Z</dcterms:created>
  <dcterms:modified xsi:type="dcterms:W3CDTF">2025-06-28T04:05:58Z</dcterms:modified>
</cp:coreProperties>
</file>