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5"/>
  </p:notesMasterIdLst>
  <p:sldIdLst>
    <p:sldId id="267" r:id="rId2"/>
    <p:sldId id="258" r:id="rId3"/>
    <p:sldId id="269" r:id="rId4"/>
    <p:sldId id="270" r:id="rId5"/>
    <p:sldId id="271" r:id="rId6"/>
    <p:sldId id="256" r:id="rId7"/>
    <p:sldId id="268" r:id="rId8"/>
    <p:sldId id="259" r:id="rId9"/>
    <p:sldId id="261" r:id="rId10"/>
    <p:sldId id="262" r:id="rId11"/>
    <p:sldId id="272" r:id="rId12"/>
    <p:sldId id="266" r:id="rId13"/>
    <p:sldId id="273" r:id="rId1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63" d="100"/>
          <a:sy n="63" d="100"/>
        </p:scale>
        <p:origin x="1380" y="5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52" d="100"/>
          <a:sy n="52" d="100"/>
        </p:scale>
        <p:origin x="-2696" y="-6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7B47C2-4E16-4901-80BF-51E35711FF0E}" type="datetimeFigureOut">
              <a:rPr lang="fr-FR" smtClean="0"/>
              <a:t>28/06/2025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CF9BB6-9705-46E3-89DA-406CD3938D7C}" type="slidenum">
              <a:rPr lang="fr-FR" smtClean="0"/>
              <a:t>‹N°›</a:t>
            </a:fld>
            <a:endParaRPr lang="fr-FR"/>
          </a:p>
        </p:txBody>
      </p:sp>
    </p:spTree>
    <p:extLst>
      <p:ext uri="{BB962C8B-B14F-4D97-AF65-F5344CB8AC3E}">
        <p14:creationId xmlns:p14="http://schemas.microsoft.com/office/powerpoint/2010/main" val="3670898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FCF9BB6-9705-46E3-89DA-406CD3938D7C}" type="slidenum">
              <a:rPr lang="fr-FR" smtClean="0"/>
              <a:t>1</a:t>
            </a:fld>
            <a:endParaRPr lang="fr-FR"/>
          </a:p>
        </p:txBody>
      </p:sp>
    </p:spTree>
    <p:extLst>
      <p:ext uri="{BB962C8B-B14F-4D97-AF65-F5344CB8AC3E}">
        <p14:creationId xmlns:p14="http://schemas.microsoft.com/office/powerpoint/2010/main" val="3503694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FCF9BB6-9705-46E3-89DA-406CD3938D7C}" type="slidenum">
              <a:rPr lang="fr-FR" smtClean="0"/>
              <a:t>10</a:t>
            </a:fld>
            <a:endParaRPr lang="fr-FR"/>
          </a:p>
        </p:txBody>
      </p:sp>
    </p:spTree>
    <p:extLst>
      <p:ext uri="{BB962C8B-B14F-4D97-AF65-F5344CB8AC3E}">
        <p14:creationId xmlns:p14="http://schemas.microsoft.com/office/powerpoint/2010/main" val="3503694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FCF9BB6-9705-46E3-89DA-406CD3938D7C}" type="slidenum">
              <a:rPr lang="fr-FR" smtClean="0"/>
              <a:t>11</a:t>
            </a:fld>
            <a:endParaRPr lang="fr-FR"/>
          </a:p>
        </p:txBody>
      </p:sp>
    </p:spTree>
    <p:extLst>
      <p:ext uri="{BB962C8B-B14F-4D97-AF65-F5344CB8AC3E}">
        <p14:creationId xmlns:p14="http://schemas.microsoft.com/office/powerpoint/2010/main" val="3503694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FCF9BB6-9705-46E3-89DA-406CD3938D7C}" type="slidenum">
              <a:rPr lang="fr-FR" smtClean="0"/>
              <a:t>12</a:t>
            </a:fld>
            <a:endParaRPr lang="fr-FR"/>
          </a:p>
        </p:txBody>
      </p:sp>
    </p:spTree>
    <p:extLst>
      <p:ext uri="{BB962C8B-B14F-4D97-AF65-F5344CB8AC3E}">
        <p14:creationId xmlns:p14="http://schemas.microsoft.com/office/powerpoint/2010/main" val="3503694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FCF9BB6-9705-46E3-89DA-406CD3938D7C}" type="slidenum">
              <a:rPr lang="fr-FR" smtClean="0"/>
              <a:t>13</a:t>
            </a:fld>
            <a:endParaRPr lang="fr-FR"/>
          </a:p>
        </p:txBody>
      </p:sp>
    </p:spTree>
    <p:extLst>
      <p:ext uri="{BB962C8B-B14F-4D97-AF65-F5344CB8AC3E}">
        <p14:creationId xmlns:p14="http://schemas.microsoft.com/office/powerpoint/2010/main" val="3503694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FCF9BB6-9705-46E3-89DA-406CD3938D7C}" type="slidenum">
              <a:rPr lang="fr-FR" smtClean="0"/>
              <a:t>2</a:t>
            </a:fld>
            <a:endParaRPr lang="fr-FR"/>
          </a:p>
        </p:txBody>
      </p:sp>
    </p:spTree>
    <p:extLst>
      <p:ext uri="{BB962C8B-B14F-4D97-AF65-F5344CB8AC3E}">
        <p14:creationId xmlns:p14="http://schemas.microsoft.com/office/powerpoint/2010/main" val="3503694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FCF9BB6-9705-46E3-89DA-406CD3938D7C}" type="slidenum">
              <a:rPr lang="fr-FR" smtClean="0"/>
              <a:t>3</a:t>
            </a:fld>
            <a:endParaRPr lang="fr-FR"/>
          </a:p>
        </p:txBody>
      </p:sp>
    </p:spTree>
    <p:extLst>
      <p:ext uri="{BB962C8B-B14F-4D97-AF65-F5344CB8AC3E}">
        <p14:creationId xmlns:p14="http://schemas.microsoft.com/office/powerpoint/2010/main" val="3503694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FCF9BB6-9705-46E3-89DA-406CD3938D7C}" type="slidenum">
              <a:rPr lang="fr-FR" smtClean="0"/>
              <a:t>4</a:t>
            </a:fld>
            <a:endParaRPr lang="fr-FR"/>
          </a:p>
        </p:txBody>
      </p:sp>
    </p:spTree>
    <p:extLst>
      <p:ext uri="{BB962C8B-B14F-4D97-AF65-F5344CB8AC3E}">
        <p14:creationId xmlns:p14="http://schemas.microsoft.com/office/powerpoint/2010/main" val="3503694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FCF9BB6-9705-46E3-89DA-406CD3938D7C}" type="slidenum">
              <a:rPr lang="fr-FR" smtClean="0"/>
              <a:t>5</a:t>
            </a:fld>
            <a:endParaRPr lang="fr-FR"/>
          </a:p>
        </p:txBody>
      </p:sp>
    </p:spTree>
    <p:extLst>
      <p:ext uri="{BB962C8B-B14F-4D97-AF65-F5344CB8AC3E}">
        <p14:creationId xmlns:p14="http://schemas.microsoft.com/office/powerpoint/2010/main" val="3503694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FCF9BB6-9705-46E3-89DA-406CD3938D7C}" type="slidenum">
              <a:rPr lang="fr-FR" smtClean="0"/>
              <a:t>6</a:t>
            </a:fld>
            <a:endParaRPr lang="fr-FR"/>
          </a:p>
        </p:txBody>
      </p:sp>
    </p:spTree>
    <p:extLst>
      <p:ext uri="{BB962C8B-B14F-4D97-AF65-F5344CB8AC3E}">
        <p14:creationId xmlns:p14="http://schemas.microsoft.com/office/powerpoint/2010/main" val="3503694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FCF9BB6-9705-46E3-89DA-406CD3938D7C}" type="slidenum">
              <a:rPr lang="fr-FR" smtClean="0"/>
              <a:t>7</a:t>
            </a:fld>
            <a:endParaRPr lang="fr-FR"/>
          </a:p>
        </p:txBody>
      </p:sp>
    </p:spTree>
    <p:extLst>
      <p:ext uri="{BB962C8B-B14F-4D97-AF65-F5344CB8AC3E}">
        <p14:creationId xmlns:p14="http://schemas.microsoft.com/office/powerpoint/2010/main" val="3503694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FCF9BB6-9705-46E3-89DA-406CD3938D7C}" type="slidenum">
              <a:rPr lang="fr-FR" smtClean="0"/>
              <a:t>8</a:t>
            </a:fld>
            <a:endParaRPr lang="fr-FR"/>
          </a:p>
        </p:txBody>
      </p:sp>
    </p:spTree>
    <p:extLst>
      <p:ext uri="{BB962C8B-B14F-4D97-AF65-F5344CB8AC3E}">
        <p14:creationId xmlns:p14="http://schemas.microsoft.com/office/powerpoint/2010/main" val="3503694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FCF9BB6-9705-46E3-89DA-406CD3938D7C}" type="slidenum">
              <a:rPr lang="fr-FR" smtClean="0"/>
              <a:t>9</a:t>
            </a:fld>
            <a:endParaRPr lang="fr-FR"/>
          </a:p>
        </p:txBody>
      </p:sp>
    </p:spTree>
    <p:extLst>
      <p:ext uri="{BB962C8B-B14F-4D97-AF65-F5344CB8AC3E}">
        <p14:creationId xmlns:p14="http://schemas.microsoft.com/office/powerpoint/2010/main" val="35036946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Connecteur droit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a:p>
        </p:txBody>
      </p:sp>
      <p:sp>
        <p:nvSpPr>
          <p:cNvPr id="12" name="Titr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fr-FR"/>
              <a:t>Modifiez le style du titre</a:t>
            </a:r>
            <a:endParaRPr kumimoji="0" lang="en-US"/>
          </a:p>
        </p:txBody>
      </p:sp>
      <p:sp>
        <p:nvSpPr>
          <p:cNvPr id="25" name="Sous-titr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fr-FR"/>
              <a:t>Modifiez le style des sous-titres du masque</a:t>
            </a:r>
            <a:endParaRPr kumimoji="0" lang="en-US"/>
          </a:p>
        </p:txBody>
      </p:sp>
      <p:sp>
        <p:nvSpPr>
          <p:cNvPr id="31" name="Espace réservé de la date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D223022F-4095-4F1A-A218-EE30CFD3920E}" type="datetimeFigureOut">
              <a:rPr lang="fr-FR" smtClean="0"/>
              <a:t>28/06/2025</a:t>
            </a:fld>
            <a:endParaRPr lang="fr-FR"/>
          </a:p>
        </p:txBody>
      </p:sp>
      <p:sp>
        <p:nvSpPr>
          <p:cNvPr id="18" name="Espace réservé du pied de page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fr-FR"/>
          </a:p>
        </p:txBody>
      </p:sp>
      <p:sp>
        <p:nvSpPr>
          <p:cNvPr id="29" name="Espace réservé du numéro de diapositive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86AAB0AF-6B68-42AF-82BD-7B0F3973AFF9}" type="slidenum">
              <a:rPr lang="fr-FR" smtClean="0"/>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D223022F-4095-4F1A-A218-EE30CFD3920E}" type="datetimeFigureOut">
              <a:rPr lang="fr-FR" smtClean="0"/>
              <a:t>28/06/2025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6AAB0AF-6B68-42AF-82BD-7B0F3973AFF9}"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53200" y="274955"/>
            <a:ext cx="1524000" cy="5851525"/>
          </a:xfrm>
        </p:spPr>
        <p:txBody>
          <a:bodyPr vert="eaVert" anchor="t"/>
          <a:lstStyle/>
          <a:p>
            <a:r>
              <a:rPr kumimoji="0" lang="fr-FR"/>
              <a:t>Modifiez le style du titre</a:t>
            </a:r>
            <a:endParaRPr kumimoji="0" lang="en-US"/>
          </a:p>
        </p:txBody>
      </p:sp>
      <p:sp>
        <p:nvSpPr>
          <p:cNvPr id="3" name="Espace réservé du texte vertical 2"/>
          <p:cNvSpPr>
            <a:spLocks noGrp="1"/>
          </p:cNvSpPr>
          <p:nvPr>
            <p:ph type="body" orient="vert" idx="1"/>
          </p:nvPr>
        </p:nvSpPr>
        <p:spPr>
          <a:xfrm>
            <a:off x="457200" y="274642"/>
            <a:ext cx="6019800" cy="5851525"/>
          </a:xfrm>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a:xfrm>
            <a:off x="4242816" y="6557946"/>
            <a:ext cx="2002464" cy="226902"/>
          </a:xfrm>
        </p:spPr>
        <p:txBody>
          <a:bodyPr/>
          <a:lstStyle/>
          <a:p>
            <a:fld id="{D223022F-4095-4F1A-A218-EE30CFD3920E}" type="datetimeFigureOut">
              <a:rPr lang="fr-FR" smtClean="0"/>
              <a:t>28/06/2025</a:t>
            </a:fld>
            <a:endParaRPr lang="fr-FR"/>
          </a:p>
        </p:txBody>
      </p:sp>
      <p:sp>
        <p:nvSpPr>
          <p:cNvPr id="5" name="Espace réservé du pied de page 4"/>
          <p:cNvSpPr>
            <a:spLocks noGrp="1"/>
          </p:cNvSpPr>
          <p:nvPr>
            <p:ph type="ftr" sz="quarter" idx="11"/>
          </p:nvPr>
        </p:nvSpPr>
        <p:spPr>
          <a:xfrm>
            <a:off x="457200" y="6556248"/>
            <a:ext cx="3657600" cy="228600"/>
          </a:xfrm>
        </p:spPr>
        <p:txBody>
          <a:bodyPr/>
          <a:lstStyle/>
          <a:p>
            <a:endParaRPr lang="fr-FR"/>
          </a:p>
        </p:txBody>
      </p:sp>
      <p:sp>
        <p:nvSpPr>
          <p:cNvPr id="6" name="Espace réservé du numéro de diapositive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86AAB0AF-6B68-42AF-82BD-7B0F3973AFF9}"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D223022F-4095-4F1A-A218-EE30CFD3920E}" type="datetimeFigureOut">
              <a:rPr lang="fr-FR" smtClean="0"/>
              <a:t>28/06/2025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6AAB0AF-6B68-42AF-82BD-7B0F3973AFF9}"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1">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fr-FR"/>
              <a:t>Modifiez le style du titre</a:t>
            </a:r>
            <a:endParaRPr kumimoji="0" lang="en-US"/>
          </a:p>
        </p:txBody>
      </p:sp>
      <p:sp>
        <p:nvSpPr>
          <p:cNvPr id="3" name="Espace réservé du texte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fr-FR"/>
              <a:t>Modifiez les styles du texte du masque</a:t>
            </a:r>
          </a:p>
        </p:txBody>
      </p:sp>
      <p:sp>
        <p:nvSpPr>
          <p:cNvPr id="4" name="Espace réservé de la date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D223022F-4095-4F1A-A218-EE30CFD3920E}" type="datetimeFigureOut">
              <a:rPr lang="fr-FR" smtClean="0"/>
              <a:t>28/06/2025</a:t>
            </a:fld>
            <a:endParaRPr lang="fr-FR"/>
          </a:p>
        </p:txBody>
      </p:sp>
      <p:sp>
        <p:nvSpPr>
          <p:cNvPr id="5" name="Espace réservé du pied de page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fr-FR"/>
          </a:p>
        </p:txBody>
      </p:sp>
      <p:sp>
        <p:nvSpPr>
          <p:cNvPr id="6" name="Espace réservé du numéro de diapositive 5"/>
          <p:cNvSpPr>
            <a:spLocks noGrp="1"/>
          </p:cNvSpPr>
          <p:nvPr>
            <p:ph type="sldNum" sz="quarter" idx="12"/>
          </p:nvPr>
        </p:nvSpPr>
        <p:spPr>
          <a:xfrm>
            <a:off x="6733952" y="6555112"/>
            <a:ext cx="588336" cy="228600"/>
          </a:xfrm>
        </p:spPr>
        <p:txBody>
          <a:bodyPr/>
          <a:lstStyle/>
          <a:p>
            <a:fld id="{86AAB0AF-6B68-42AF-82BD-7B0F3973AFF9}" type="slidenum">
              <a:rPr lang="fr-FR" smtClean="0"/>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320040"/>
            <a:ext cx="7242048" cy="1143000"/>
          </a:xfrm>
        </p:spPr>
        <p:txBody>
          <a:bodyPr/>
          <a:lstStyle/>
          <a:p>
            <a:r>
              <a:rPr kumimoji="0" lang="fr-FR"/>
              <a:t>Modifiez le style du titre</a:t>
            </a:r>
            <a:endParaRPr kumimoji="0" lang="en-US"/>
          </a:p>
        </p:txBody>
      </p:sp>
      <p:sp>
        <p:nvSpPr>
          <p:cNvPr id="3" name="Espace réservé du contenu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u contenu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Espace réservé de la date 4"/>
          <p:cNvSpPr>
            <a:spLocks noGrp="1"/>
          </p:cNvSpPr>
          <p:nvPr>
            <p:ph type="dt" sz="half" idx="10"/>
          </p:nvPr>
        </p:nvSpPr>
        <p:spPr/>
        <p:txBody>
          <a:bodyPr/>
          <a:lstStyle/>
          <a:p>
            <a:fld id="{D223022F-4095-4F1A-A218-EE30CFD3920E}" type="datetimeFigureOut">
              <a:rPr lang="fr-FR" smtClean="0"/>
              <a:t>28/06/2025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6AAB0AF-6B68-42AF-82BD-7B0F3973AFF9}"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320040"/>
            <a:ext cx="7242048" cy="1143000"/>
          </a:xfrm>
        </p:spPr>
        <p:txBody>
          <a:bodyPr anchor="b"/>
          <a:lstStyle>
            <a:lvl1pPr>
              <a:defRPr/>
            </a:lvl1pPr>
            <a:extLst/>
          </a:lstStyle>
          <a:p>
            <a:r>
              <a:rPr kumimoji="0" lang="fr-FR"/>
              <a:t>Modifiez le style du titre</a:t>
            </a:r>
            <a:endParaRPr kumimoji="0" lang="en-US"/>
          </a:p>
        </p:txBody>
      </p:sp>
      <p:sp>
        <p:nvSpPr>
          <p:cNvPr id="3" name="Espace réservé du texte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a:t>Modifiez les styles du texte du masque</a:t>
            </a:r>
          </a:p>
        </p:txBody>
      </p:sp>
      <p:sp>
        <p:nvSpPr>
          <p:cNvPr id="4" name="Espace réservé du texte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a:t>Modifiez les styles du texte du masque</a:t>
            </a:r>
          </a:p>
        </p:txBody>
      </p:sp>
      <p:sp>
        <p:nvSpPr>
          <p:cNvPr id="5" name="Espace réservé du contenu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6" name="Espace réservé du contenu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Espace réservé de la date 6"/>
          <p:cNvSpPr>
            <a:spLocks noGrp="1"/>
          </p:cNvSpPr>
          <p:nvPr>
            <p:ph type="dt" sz="half" idx="10"/>
          </p:nvPr>
        </p:nvSpPr>
        <p:spPr/>
        <p:txBody>
          <a:bodyPr/>
          <a:lstStyle/>
          <a:p>
            <a:fld id="{D223022F-4095-4F1A-A218-EE30CFD3920E}" type="datetimeFigureOut">
              <a:rPr lang="fr-FR" smtClean="0"/>
              <a:t>28/06/2025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6AAB0AF-6B68-42AF-82BD-7B0F3973AFF9}"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320040"/>
            <a:ext cx="7242048" cy="1143000"/>
          </a:xfrm>
        </p:spPr>
        <p:txBody>
          <a:bodyPr/>
          <a:lstStyle/>
          <a:p>
            <a:r>
              <a:rPr kumimoji="0" lang="fr-FR"/>
              <a:t>Modifiez le style du titre</a:t>
            </a:r>
            <a:endParaRPr kumimoji="0" lang="en-US"/>
          </a:p>
        </p:txBody>
      </p:sp>
      <p:sp>
        <p:nvSpPr>
          <p:cNvPr id="3" name="Espace réservé de la date 2"/>
          <p:cNvSpPr>
            <a:spLocks noGrp="1"/>
          </p:cNvSpPr>
          <p:nvPr>
            <p:ph type="dt" sz="half" idx="10"/>
          </p:nvPr>
        </p:nvSpPr>
        <p:spPr/>
        <p:txBody>
          <a:bodyPr/>
          <a:lstStyle/>
          <a:p>
            <a:fld id="{D223022F-4095-4F1A-A218-EE30CFD3920E}" type="datetimeFigureOut">
              <a:rPr lang="fr-FR" smtClean="0"/>
              <a:t>28/06/2025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6AAB0AF-6B68-42AF-82BD-7B0F3973AFF9}"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solidFill>
                  <a:schemeClr val="tx2"/>
                </a:solidFill>
              </a:defRPr>
            </a:lvl1pPr>
            <a:extLst/>
          </a:lstStyle>
          <a:p>
            <a:fld id="{D223022F-4095-4F1A-A218-EE30CFD3920E}" type="datetimeFigureOut">
              <a:rPr lang="fr-FR" smtClean="0"/>
              <a:t>28/06/2025</a:t>
            </a:fld>
            <a:endParaRPr lang="fr-FR"/>
          </a:p>
        </p:txBody>
      </p:sp>
      <p:sp>
        <p:nvSpPr>
          <p:cNvPr id="3" name="Espace réservé du pied de page 2"/>
          <p:cNvSpPr>
            <a:spLocks noGrp="1"/>
          </p:cNvSpPr>
          <p:nvPr>
            <p:ph type="ftr" sz="quarter" idx="11"/>
          </p:nvPr>
        </p:nvSpPr>
        <p:spPr/>
        <p:txBody>
          <a:bodyPr/>
          <a:lstStyle>
            <a:lvl1pPr>
              <a:defRPr>
                <a:solidFill>
                  <a:schemeClr val="tx2"/>
                </a:solidFill>
              </a:defRPr>
            </a:lvl1pPr>
            <a:extLst/>
          </a:lstStyle>
          <a:p>
            <a:endParaRPr lang="fr-FR"/>
          </a:p>
        </p:txBody>
      </p:sp>
      <p:sp>
        <p:nvSpPr>
          <p:cNvPr id="4" name="Espace réservé du numéro de diapositive 3"/>
          <p:cNvSpPr>
            <a:spLocks noGrp="1"/>
          </p:cNvSpPr>
          <p:nvPr>
            <p:ph type="sldNum" sz="quarter" idx="12"/>
          </p:nvPr>
        </p:nvSpPr>
        <p:spPr/>
        <p:txBody>
          <a:bodyPr/>
          <a:lstStyle/>
          <a:p>
            <a:fld id="{86AAB0AF-6B68-42AF-82BD-7B0F3973AFF9}"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fr-FR"/>
              <a:t>Modifiez le style du titre</a:t>
            </a:r>
            <a:endParaRPr kumimoji="0" lang="en-US"/>
          </a:p>
        </p:txBody>
      </p:sp>
      <p:sp>
        <p:nvSpPr>
          <p:cNvPr id="3" name="Espace réservé du texte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fr-FR"/>
              <a:t>Modifiez les styles du texte du masque</a:t>
            </a:r>
          </a:p>
        </p:txBody>
      </p:sp>
      <p:sp>
        <p:nvSpPr>
          <p:cNvPr id="4" name="Espace réservé du contenu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Espace réservé de la date 4"/>
          <p:cNvSpPr>
            <a:spLocks noGrp="1"/>
          </p:cNvSpPr>
          <p:nvPr>
            <p:ph type="dt" sz="half" idx="10"/>
          </p:nvPr>
        </p:nvSpPr>
        <p:spPr/>
        <p:txBody>
          <a:bodyPr/>
          <a:lstStyle/>
          <a:p>
            <a:fld id="{D223022F-4095-4F1A-A218-EE30CFD3920E}" type="datetimeFigureOut">
              <a:rPr lang="fr-FR" smtClean="0"/>
              <a:t>28/06/2025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6AAB0AF-6B68-42AF-82BD-7B0F3973AFF9}" type="slidenum">
              <a:rPr lang="fr-FR" smtClean="0"/>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r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fr-FR"/>
              <a:t>Modifiez le style du titre</a:t>
            </a:r>
            <a:endParaRPr kumimoji="0" lang="en-US" dirty="0"/>
          </a:p>
        </p:txBody>
      </p:sp>
      <p:sp>
        <p:nvSpPr>
          <p:cNvPr id="4" name="Espace réservé du texte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fr-FR"/>
              <a:t>Modifiez les styles du texte du masque</a:t>
            </a:r>
          </a:p>
        </p:txBody>
      </p:sp>
      <p:sp>
        <p:nvSpPr>
          <p:cNvPr id="5" name="Espace réservé de la date 4"/>
          <p:cNvSpPr>
            <a:spLocks noGrp="1"/>
          </p:cNvSpPr>
          <p:nvPr>
            <p:ph type="dt" sz="half" idx="10"/>
          </p:nvPr>
        </p:nvSpPr>
        <p:spPr/>
        <p:txBody>
          <a:bodyPr/>
          <a:lstStyle/>
          <a:p>
            <a:fld id="{D223022F-4095-4F1A-A218-EE30CFD3920E}" type="datetimeFigureOut">
              <a:rPr lang="fr-FR" smtClean="0"/>
              <a:t>28/06/2025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6AAB0AF-6B68-42AF-82BD-7B0F3973AFF9}" type="slidenum">
              <a:rPr lang="fr-FR" smtClean="0"/>
              <a:t>‹N°›</a:t>
            </a:fld>
            <a:endParaRPr lang="fr-FR"/>
          </a:p>
        </p:txBody>
      </p:sp>
      <p:sp>
        <p:nvSpPr>
          <p:cNvPr id="10" name="Espace réservé pour une image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fr-FR"/>
              <a:t>Cliquez sur l'icône pour ajouter une image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Espace réservé du titre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p>
            <a:r>
              <a:rPr kumimoji="0" lang="fr-FR"/>
              <a:t>Modifiez le style du titre</a:t>
            </a:r>
            <a:endParaRPr kumimoji="0" lang="en-US"/>
          </a:p>
        </p:txBody>
      </p:sp>
      <p:sp>
        <p:nvSpPr>
          <p:cNvPr id="31" name="Espace réservé du texte 30"/>
          <p:cNvSpPr>
            <a:spLocks noGrp="1"/>
          </p:cNvSpPr>
          <p:nvPr>
            <p:ph type="body" idx="1"/>
          </p:nvPr>
        </p:nvSpPr>
        <p:spPr>
          <a:xfrm>
            <a:off x="457200" y="1609416"/>
            <a:ext cx="7239000" cy="4846320"/>
          </a:xfrm>
          <a:prstGeom prst="rect">
            <a:avLst/>
          </a:prstGeom>
        </p:spPr>
        <p:txBody>
          <a:bodyPr vert="horz">
            <a:normAutofit/>
          </a:bodyPr>
          <a:lstStyle/>
          <a:p>
            <a:pPr lvl="0" eaLnBrk="1" latinLnBrk="0" hangingPunct="1"/>
            <a:r>
              <a:rPr kumimoji="0" lang="fr-FR"/>
              <a:t>Modifiez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27" name="Espace réservé de la date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D223022F-4095-4F1A-A218-EE30CFD3920E}" type="datetimeFigureOut">
              <a:rPr lang="fr-FR" smtClean="0"/>
              <a:t>28/06/2025</a:t>
            </a:fld>
            <a:endParaRPr lang="fr-FR"/>
          </a:p>
        </p:txBody>
      </p:sp>
      <p:sp>
        <p:nvSpPr>
          <p:cNvPr id="4" name="Espace réservé du pied de page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fr-FR"/>
          </a:p>
        </p:txBody>
      </p:sp>
      <p:sp>
        <p:nvSpPr>
          <p:cNvPr id="16" name="Espace réservé du numéro de diapositive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86AAB0AF-6B68-42AF-82BD-7B0F3973AFF9}" type="slidenum">
              <a:rPr lang="fr-FR" smtClean="0"/>
              <a:t>‹N°›</a:t>
            </a:fld>
            <a:endParaRPr lang="fr-F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hyperlink" Target="https://www.youtube.com/watch?v=Oh7-EyYWNSg" TargetMode="External"/><Relationship Id="rId4" Type="http://schemas.openxmlformats.org/officeDocument/2006/relationships/hyperlink" Target="https://www.youtube.com/watch?v=tzKPdvoa8c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hyperlink" Target="https://www.ia-kar.com/" TargetMode="External"/><Relationship Id="rId4" Type="http://schemas.openxmlformats.org/officeDocument/2006/relationships/hyperlink" Target="https://www.lifee.ai/"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3" Type="http://schemas.openxmlformats.org/officeDocument/2006/relationships/image" Target="../media/image8.pn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hyperlink" Target="https://www.youtube.com/watch?v=h3gQqknZqF0" TargetMode="External"/><Relationship Id="rId4" Type="http://schemas.openxmlformats.org/officeDocument/2006/relationships/hyperlink" Target="https://www.youtube.com/watch?v=21QtOIvnPM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ZoneTexte 1"/>
          <p:cNvSpPr txBox="1"/>
          <p:nvPr/>
        </p:nvSpPr>
        <p:spPr>
          <a:xfrm>
            <a:off x="2699792" y="404664"/>
            <a:ext cx="6444208" cy="769441"/>
          </a:xfrm>
          <a:prstGeom prst="rect">
            <a:avLst/>
          </a:prstGeom>
          <a:noFill/>
        </p:spPr>
        <p:txBody>
          <a:bodyPr wrap="square" rtlCol="0">
            <a:spAutoFit/>
          </a:bodyPr>
          <a:lstStyle/>
          <a:p>
            <a:pPr algn="ctr"/>
            <a:r>
              <a:rPr lang="fr-FR" sz="4400" b="1" dirty="0">
                <a:solidFill>
                  <a:schemeClr val="accent2">
                    <a:lumMod val="20000"/>
                    <a:lumOff val="80000"/>
                  </a:schemeClr>
                </a:solidFill>
              </a:rPr>
              <a:t>Présentation</a:t>
            </a:r>
          </a:p>
        </p:txBody>
      </p:sp>
      <p:pic>
        <p:nvPicPr>
          <p:cNvPr id="2056" name="Picture 8" descr="Résultat de recherche d'images pour &quot;kar energy software&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510890"/>
            <a:ext cx="2962275" cy="221932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ésultat de recherche d'images pour &quot;kar energy software&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68070" y="4293095"/>
            <a:ext cx="3127815" cy="201513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Résultat de recherche d'images pour &quot;kar handicap&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5604" y="4239526"/>
            <a:ext cx="3023213" cy="2245816"/>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Une image contenant texte, Téléphone mobile, Appareil mobile, Appareil de communication&#10;&#10;Le contenu généré par l’IA peut être incorrect.">
            <a:extLst>
              <a:ext uri="{FF2B5EF4-FFF2-40B4-BE49-F238E27FC236}">
                <a16:creationId xmlns:a16="http://schemas.microsoft.com/office/drawing/2014/main" id="{A6B36975-6749-AC35-71D5-1264674FE2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69188" y="1510890"/>
            <a:ext cx="2663191" cy="2219326"/>
          </a:xfrm>
          <a:prstGeom prst="rect">
            <a:avLst/>
          </a:prstGeom>
        </p:spPr>
      </p:pic>
      <p:pic>
        <p:nvPicPr>
          <p:cNvPr id="5" name="Image 4" descr="Une image contenant Police, Graphique, texte, symbole&#10;&#10;Le contenu généré par l’IA peut être incorrect.">
            <a:extLst>
              <a:ext uri="{FF2B5EF4-FFF2-40B4-BE49-F238E27FC236}">
                <a16:creationId xmlns:a16="http://schemas.microsoft.com/office/drawing/2014/main" id="{EF875100-D46D-27F6-71B9-C1C38F4BC6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34766"/>
            <a:ext cx="2486797" cy="909235"/>
          </a:xfrm>
          <a:prstGeom prst="rect">
            <a:avLst/>
          </a:prstGeom>
        </p:spPr>
      </p:pic>
    </p:spTree>
    <p:extLst>
      <p:ext uri="{BB962C8B-B14F-4D97-AF65-F5344CB8AC3E}">
        <p14:creationId xmlns:p14="http://schemas.microsoft.com/office/powerpoint/2010/main" val="3131753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pic>
        <p:nvPicPr>
          <p:cNvPr id="3" name="图片 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7824" y="573157"/>
            <a:ext cx="5760720" cy="2423795"/>
          </a:xfrm>
          <a:prstGeom prst="rect">
            <a:avLst/>
          </a:prstGeom>
          <a:noFill/>
          <a:ln>
            <a:noFill/>
          </a:ln>
        </p:spPr>
      </p:pic>
      <p:pic>
        <p:nvPicPr>
          <p:cNvPr id="5" name="Image 4" descr="C:\Users\Alexander\AppData\Roaming\Skype\hkar2000\media_messaging\media_cache_v3\^61238FCBEA0AE54428970B6E774FB7C0B0C4F3A777A9F42538^pimgpsh_fullsize_distr.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78878" y="3861048"/>
            <a:ext cx="4711700" cy="1782445"/>
          </a:xfrm>
          <a:prstGeom prst="rect">
            <a:avLst/>
          </a:prstGeom>
          <a:noFill/>
          <a:ln>
            <a:noFill/>
          </a:ln>
        </p:spPr>
      </p:pic>
    </p:spTree>
    <p:extLst>
      <p:ext uri="{BB962C8B-B14F-4D97-AF65-F5344CB8AC3E}">
        <p14:creationId xmlns:p14="http://schemas.microsoft.com/office/powerpoint/2010/main" val="951052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6" name="ZoneTexte 5"/>
          <p:cNvSpPr txBox="1"/>
          <p:nvPr/>
        </p:nvSpPr>
        <p:spPr>
          <a:xfrm>
            <a:off x="2699792" y="332656"/>
            <a:ext cx="6444208" cy="3539430"/>
          </a:xfrm>
          <a:prstGeom prst="rect">
            <a:avLst/>
          </a:prstGeom>
          <a:noFill/>
        </p:spPr>
        <p:txBody>
          <a:bodyPr wrap="square" rtlCol="0">
            <a:spAutoFit/>
          </a:bodyPr>
          <a:lstStyle/>
          <a:p>
            <a:r>
              <a:rPr lang="fr-FR" sz="2800" dirty="0">
                <a:solidFill>
                  <a:schemeClr val="bg1"/>
                </a:solidFill>
              </a:rPr>
              <a:t>Le porte nom peut être vendu séparément afin d’être installé sur n’importe quelle boîte aux lettres déjà existante. Il se fixe avec deux vis amovibles et se branche directement en 220V sur la boîte de dérivation du portail électrique par exemple. L’installation dure moins de 5min.</a:t>
            </a:r>
          </a:p>
        </p:txBody>
      </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9912" y="3898200"/>
            <a:ext cx="4392488" cy="2843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08" y="1875399"/>
            <a:ext cx="2555776" cy="1543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3057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4" name="ZoneTexte 3"/>
          <p:cNvSpPr txBox="1"/>
          <p:nvPr/>
        </p:nvSpPr>
        <p:spPr>
          <a:xfrm>
            <a:off x="2699792" y="44624"/>
            <a:ext cx="6444208" cy="7417415"/>
          </a:xfrm>
          <a:prstGeom prst="rect">
            <a:avLst/>
          </a:prstGeom>
          <a:noFill/>
        </p:spPr>
        <p:txBody>
          <a:bodyPr wrap="square" rtlCol="0">
            <a:spAutoFit/>
          </a:bodyPr>
          <a:lstStyle/>
          <a:p>
            <a:r>
              <a:rPr lang="fr-FR" sz="2800" dirty="0">
                <a:solidFill>
                  <a:schemeClr val="bg1"/>
                </a:solidFill>
              </a:rPr>
              <a:t>Nous avons fait quelques prototypes comme un écran LED afficheur de numéro de rue de la maison : </a:t>
            </a:r>
            <a:r>
              <a:rPr lang="fr-FR" sz="2800" dirty="0">
                <a:solidFill>
                  <a:schemeClr val="bg1"/>
                </a:solidFill>
                <a:hlinkClick r:id="rId4"/>
              </a:rPr>
              <a:t>https://www.youtube.com/watch?v=tzKPdvoa8cg</a:t>
            </a:r>
            <a:endParaRPr lang="fr-FR" sz="2800" dirty="0">
              <a:solidFill>
                <a:schemeClr val="bg1"/>
              </a:solidFill>
            </a:endParaRPr>
          </a:p>
          <a:p>
            <a:endParaRPr lang="fr-FR" sz="2800" dirty="0">
              <a:solidFill>
                <a:schemeClr val="bg1"/>
              </a:solidFill>
            </a:endParaRPr>
          </a:p>
          <a:p>
            <a:r>
              <a:rPr lang="fr-FR" sz="2800" dirty="0">
                <a:solidFill>
                  <a:schemeClr val="bg1"/>
                </a:solidFill>
              </a:rPr>
              <a:t>De plus, un interphone sans fil en </a:t>
            </a:r>
            <a:r>
              <a:rPr lang="fr-FR" sz="2800" dirty="0" err="1">
                <a:solidFill>
                  <a:schemeClr val="bg1"/>
                </a:solidFill>
              </a:rPr>
              <a:t>WiFi</a:t>
            </a:r>
            <a:r>
              <a:rPr lang="fr-FR" sz="2800" dirty="0">
                <a:solidFill>
                  <a:schemeClr val="bg1"/>
                </a:solidFill>
              </a:rPr>
              <a:t> permet à l’utilisateur, même s’il est absent du domicile, de voir qui sonne chez lui et de répondre :</a:t>
            </a:r>
          </a:p>
          <a:p>
            <a:r>
              <a:rPr lang="fr-FR" sz="2800" dirty="0">
                <a:solidFill>
                  <a:schemeClr val="bg1"/>
                </a:solidFill>
                <a:hlinkClick r:id="rId5"/>
              </a:rPr>
              <a:t>https://www.youtube.com/watch?v=Oh7-EyYWNSg</a:t>
            </a:r>
            <a:endParaRPr lang="fr-FR" sz="2800" dirty="0">
              <a:solidFill>
                <a:schemeClr val="bg1"/>
              </a:solidFill>
            </a:endParaRPr>
          </a:p>
          <a:p>
            <a:r>
              <a:rPr lang="fr-FR" sz="2800" dirty="0">
                <a:solidFill>
                  <a:schemeClr val="bg1"/>
                </a:solidFill>
              </a:rPr>
              <a:t>En option : cet interphone dispose d’un digicode permettant d’ouvrir le portail et il peut être intégré à la boîte aux lettres.</a:t>
            </a:r>
          </a:p>
          <a:p>
            <a:endParaRPr lang="fr-FR" sz="2800" dirty="0">
              <a:solidFill>
                <a:schemeClr val="bg1"/>
              </a:solidFill>
            </a:endParaRPr>
          </a:p>
        </p:txBody>
      </p:sp>
      <p:pic>
        <p:nvPicPr>
          <p:cNvPr id="614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4365104"/>
            <a:ext cx="2699792" cy="1661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496" y="585622"/>
            <a:ext cx="2609777" cy="1858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216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5" name="ZoneTexte 4"/>
          <p:cNvSpPr txBox="1"/>
          <p:nvPr/>
        </p:nvSpPr>
        <p:spPr>
          <a:xfrm>
            <a:off x="2699792" y="332656"/>
            <a:ext cx="6444208" cy="4093428"/>
          </a:xfrm>
          <a:prstGeom prst="rect">
            <a:avLst/>
          </a:prstGeom>
          <a:noFill/>
        </p:spPr>
        <p:txBody>
          <a:bodyPr wrap="square" rtlCol="0">
            <a:spAutoFit/>
          </a:bodyPr>
          <a:lstStyle/>
          <a:p>
            <a:pPr algn="ctr"/>
            <a:r>
              <a:rPr lang="fr-FR" sz="3200" b="1" dirty="0">
                <a:solidFill>
                  <a:schemeClr val="bg1"/>
                </a:solidFill>
              </a:rPr>
              <a:t>Contact</a:t>
            </a:r>
          </a:p>
          <a:p>
            <a:pPr algn="ctr"/>
            <a:endParaRPr lang="fr-FR" sz="3200" b="1" dirty="0">
              <a:solidFill>
                <a:schemeClr val="bg1"/>
              </a:solidFill>
            </a:endParaRPr>
          </a:p>
          <a:p>
            <a:r>
              <a:rPr lang="fr-FR" sz="2800" dirty="0">
                <a:solidFill>
                  <a:schemeClr val="bg1"/>
                </a:solidFill>
              </a:rPr>
              <a:t>Alexander Hoffmann</a:t>
            </a:r>
            <a:br>
              <a:rPr lang="fr-FR" sz="2800" dirty="0">
                <a:solidFill>
                  <a:schemeClr val="bg1"/>
                </a:solidFill>
              </a:rPr>
            </a:br>
            <a:r>
              <a:rPr lang="fr-FR" sz="2800" dirty="0">
                <a:solidFill>
                  <a:schemeClr val="bg1"/>
                </a:solidFill>
              </a:rPr>
              <a:t>Directeur &amp; Fondateur</a:t>
            </a:r>
          </a:p>
          <a:p>
            <a:r>
              <a:rPr lang="fr-FR" sz="2800" dirty="0">
                <a:solidFill>
                  <a:schemeClr val="bg1"/>
                </a:solidFill>
              </a:rPr>
              <a:t>LIFEE</a:t>
            </a:r>
          </a:p>
          <a:p>
            <a:r>
              <a:rPr lang="fr-FR" sz="2800" dirty="0">
                <a:solidFill>
                  <a:schemeClr val="bg1"/>
                </a:solidFill>
                <a:hlinkClick r:id="rId4"/>
              </a:rPr>
              <a:t>https://www.lifee.ai</a:t>
            </a:r>
            <a:endParaRPr lang="fr-FR" sz="2800" dirty="0">
              <a:solidFill>
                <a:schemeClr val="bg1"/>
              </a:solidFill>
            </a:endParaRPr>
          </a:p>
          <a:p>
            <a:r>
              <a:rPr lang="fr-FR" sz="2800">
                <a:solidFill>
                  <a:schemeClr val="bg1"/>
                </a:solidFill>
                <a:hlinkClick r:id="rId5"/>
              </a:rPr>
              <a:t>https://</a:t>
            </a:r>
            <a:r>
              <a:rPr lang="fr-FR" sz="2800" dirty="0">
                <a:solidFill>
                  <a:schemeClr val="bg1"/>
                </a:solidFill>
                <a:hlinkClick r:id="rId5"/>
              </a:rPr>
              <a:t>www.ia-kar.com</a:t>
            </a:r>
            <a:endParaRPr lang="fr-FR" sz="2800" dirty="0">
              <a:solidFill>
                <a:schemeClr val="bg1"/>
              </a:solidFill>
            </a:endParaRPr>
          </a:p>
          <a:p>
            <a:r>
              <a:rPr lang="fr-FR" sz="2800" dirty="0">
                <a:solidFill>
                  <a:schemeClr val="bg1"/>
                </a:solidFill>
              </a:rPr>
              <a:t>+33 (0)6 11 30 11 61</a:t>
            </a:r>
          </a:p>
          <a:p>
            <a:r>
              <a:rPr lang="fr-FR" sz="2800" dirty="0">
                <a:solidFill>
                  <a:schemeClr val="bg1"/>
                </a:solidFill>
              </a:rPr>
              <a:t>20 Rue Famille Carrausse 34300 AGDE </a:t>
            </a:r>
          </a:p>
        </p:txBody>
      </p:sp>
    </p:spTree>
    <p:extLst>
      <p:ext uri="{BB962C8B-B14F-4D97-AF65-F5344CB8AC3E}">
        <p14:creationId xmlns:p14="http://schemas.microsoft.com/office/powerpoint/2010/main" val="3274069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4" name="Rectangle 3"/>
          <p:cNvSpPr/>
          <p:nvPr/>
        </p:nvSpPr>
        <p:spPr>
          <a:xfrm>
            <a:off x="2771800" y="116632"/>
            <a:ext cx="6264696" cy="6555641"/>
          </a:xfrm>
          <a:prstGeom prst="rect">
            <a:avLst/>
          </a:prstGeom>
        </p:spPr>
        <p:txBody>
          <a:bodyPr wrap="square">
            <a:spAutoFit/>
          </a:bodyPr>
          <a:lstStyle/>
          <a:p>
            <a:r>
              <a:rPr lang="fr-FR" sz="2800" dirty="0">
                <a:solidFill>
                  <a:schemeClr val="bg1"/>
                </a:solidFill>
              </a:rPr>
              <a:t>LIFEE est une société fondée en février 2014 par Alexander Hoffmann dans le domaine de la réalisation et la vente de logiciels et de produits électroniques domotiques.</a:t>
            </a:r>
          </a:p>
          <a:p>
            <a:endParaRPr lang="fr-FR" sz="2800" dirty="0">
              <a:solidFill>
                <a:schemeClr val="bg1"/>
              </a:solidFill>
            </a:endParaRPr>
          </a:p>
          <a:p>
            <a:r>
              <a:rPr lang="fr-FR" sz="2800" dirty="0">
                <a:solidFill>
                  <a:schemeClr val="bg1"/>
                </a:solidFill>
              </a:rPr>
              <a:t>La société est l’éditrice des logiciels « KAR » pour Windows et « LIFEE » pour Android.</a:t>
            </a:r>
          </a:p>
          <a:p>
            <a:r>
              <a:rPr lang="fr-FR" sz="2800" dirty="0">
                <a:solidFill>
                  <a:schemeClr val="bg1"/>
                </a:solidFill>
              </a:rPr>
              <a:t>KAR Economie d’énergie : réduire la consommation des ordinateurs</a:t>
            </a:r>
            <a:br>
              <a:rPr lang="fr-FR" sz="2800" dirty="0">
                <a:solidFill>
                  <a:schemeClr val="bg1"/>
                </a:solidFill>
              </a:rPr>
            </a:br>
            <a:r>
              <a:rPr lang="fr-FR" sz="2800" dirty="0">
                <a:solidFill>
                  <a:schemeClr val="bg1"/>
                </a:solidFill>
              </a:rPr>
              <a:t>KAR Handicap : facilite l’accès aux utilisateurs à leurs ordinateurs</a:t>
            </a:r>
            <a:br>
              <a:rPr lang="fr-FR" sz="2800" dirty="0">
                <a:solidFill>
                  <a:schemeClr val="bg1"/>
                </a:solidFill>
              </a:rPr>
            </a:br>
            <a:r>
              <a:rPr lang="fr-FR" sz="2800" dirty="0">
                <a:solidFill>
                  <a:schemeClr val="bg1"/>
                </a:solidFill>
              </a:rPr>
              <a:t>LIFEE : Economise la batterie des smartphones</a:t>
            </a:r>
          </a:p>
        </p:txBody>
      </p:sp>
      <p:pic>
        <p:nvPicPr>
          <p:cNvPr id="8" name="Picture 6" descr="C:\Users\Hoffmann\Desktop\Sans titre 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457" y="2602363"/>
            <a:ext cx="2262787" cy="18613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457" y="648027"/>
            <a:ext cx="2262787" cy="1700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Résultat de recherche d'images pour &quot;kar intelligent computer&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58" y="4725144"/>
            <a:ext cx="2627784" cy="1479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174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4" name="Rectangle 3"/>
          <p:cNvSpPr/>
          <p:nvPr/>
        </p:nvSpPr>
        <p:spPr>
          <a:xfrm>
            <a:off x="2771800" y="116632"/>
            <a:ext cx="6264696" cy="6555641"/>
          </a:xfrm>
          <a:prstGeom prst="rect">
            <a:avLst/>
          </a:prstGeom>
        </p:spPr>
        <p:txBody>
          <a:bodyPr wrap="square">
            <a:spAutoFit/>
          </a:bodyPr>
          <a:lstStyle/>
          <a:p>
            <a:r>
              <a:rPr lang="fr-FR" sz="2800" dirty="0">
                <a:solidFill>
                  <a:schemeClr val="bg1"/>
                </a:solidFill>
              </a:rPr>
              <a:t>Ces logiciels et conceptions électroniques ont été primés de multiples fois :</a:t>
            </a:r>
          </a:p>
          <a:p>
            <a:pPr marL="457200" indent="-457200">
              <a:buFontTx/>
              <a:buChar char="-"/>
            </a:pPr>
            <a:r>
              <a:rPr lang="fr-FR" sz="2800" dirty="0">
                <a:solidFill>
                  <a:schemeClr val="bg1"/>
                </a:solidFill>
              </a:rPr>
              <a:t>Médaille d’Argent du Concours Lépine Européen (2014)</a:t>
            </a:r>
          </a:p>
          <a:p>
            <a:pPr marL="457200" indent="-457200">
              <a:buFontTx/>
              <a:buChar char="-"/>
            </a:pPr>
            <a:endParaRPr lang="fr-FR" sz="2800" dirty="0">
              <a:solidFill>
                <a:schemeClr val="bg1"/>
              </a:solidFill>
            </a:endParaRPr>
          </a:p>
          <a:p>
            <a:pPr marL="457200" indent="-457200">
              <a:buFontTx/>
              <a:buChar char="-"/>
            </a:pPr>
            <a:r>
              <a:rPr lang="fr-FR" sz="2800" dirty="0">
                <a:solidFill>
                  <a:schemeClr val="bg1"/>
                </a:solidFill>
              </a:rPr>
              <a:t>Concours des Jeunes Inventeurs et Créateurs de Monts avec la Médaille d'Or du Concours Lépine (2011)</a:t>
            </a:r>
          </a:p>
          <a:p>
            <a:pPr marL="457200" indent="-457200">
              <a:buFontTx/>
              <a:buChar char="-"/>
            </a:pPr>
            <a:endParaRPr lang="fr-FR" sz="2800" dirty="0">
              <a:solidFill>
                <a:schemeClr val="bg1"/>
              </a:solidFill>
            </a:endParaRPr>
          </a:p>
          <a:p>
            <a:pPr marL="457200" indent="-457200">
              <a:buFontTx/>
              <a:buChar char="-"/>
            </a:pPr>
            <a:r>
              <a:rPr lang="fr-FR" sz="2800" dirty="0">
                <a:solidFill>
                  <a:schemeClr val="bg1"/>
                </a:solidFill>
              </a:rPr>
              <a:t>Concours-Talents (2010)</a:t>
            </a:r>
          </a:p>
          <a:p>
            <a:endParaRPr lang="fr-FR" sz="2800" dirty="0">
              <a:solidFill>
                <a:schemeClr val="bg1"/>
              </a:solidFill>
            </a:endParaRPr>
          </a:p>
          <a:p>
            <a:pPr marL="457200" indent="-457200">
              <a:buFontTx/>
              <a:buChar char="-"/>
            </a:pPr>
            <a:r>
              <a:rPr lang="fr-FR" sz="2800" dirty="0">
                <a:solidFill>
                  <a:schemeClr val="bg1"/>
                </a:solidFill>
              </a:rPr>
              <a:t>Concours Européen de l'Entreprise Innovante (2009)</a:t>
            </a:r>
          </a:p>
        </p:txBody>
      </p:sp>
      <p:pic>
        <p:nvPicPr>
          <p:cNvPr id="3078" name="Picture 6" descr="Résultat de recherche d'images pour &quot;alexander hoffmann lepine&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77" y="1700808"/>
            <a:ext cx="2531007" cy="3383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085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4" name="Rectangle 3"/>
          <p:cNvSpPr/>
          <p:nvPr/>
        </p:nvSpPr>
        <p:spPr>
          <a:xfrm>
            <a:off x="2771800" y="116632"/>
            <a:ext cx="6264696" cy="523220"/>
          </a:xfrm>
          <a:prstGeom prst="rect">
            <a:avLst/>
          </a:prstGeom>
        </p:spPr>
        <p:txBody>
          <a:bodyPr wrap="square">
            <a:spAutoFit/>
          </a:bodyPr>
          <a:lstStyle/>
          <a:p>
            <a:r>
              <a:rPr lang="fr-FR" sz="2800" dirty="0">
                <a:solidFill>
                  <a:schemeClr val="bg1"/>
                </a:solidFill>
              </a:rPr>
              <a:t>Nos clients :</a:t>
            </a:r>
          </a:p>
        </p:txBody>
      </p:sp>
      <p:pic>
        <p:nvPicPr>
          <p:cNvPr id="5122" name="Picture 2" descr="Virba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9842" y="778123"/>
            <a:ext cx="1905000" cy="9239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utchinson Centre de Recherc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0080" y="608200"/>
            <a:ext cx="2635031" cy="34255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Orcom Exc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9842" y="1844824"/>
            <a:ext cx="3031907" cy="576064"/>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Résultat de recherche d'images pour &quot;inshea logo&quo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8224" y="1100267"/>
            <a:ext cx="2282199" cy="9052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771800" y="3645024"/>
            <a:ext cx="6264696" cy="523220"/>
          </a:xfrm>
          <a:prstGeom prst="rect">
            <a:avLst/>
          </a:prstGeom>
        </p:spPr>
        <p:txBody>
          <a:bodyPr wrap="square">
            <a:spAutoFit/>
          </a:bodyPr>
          <a:lstStyle/>
          <a:p>
            <a:r>
              <a:rPr lang="fr-FR" sz="2800" dirty="0">
                <a:solidFill>
                  <a:schemeClr val="bg1"/>
                </a:solidFill>
              </a:rPr>
              <a:t>Nos partenaires :</a:t>
            </a:r>
          </a:p>
        </p:txBody>
      </p:sp>
      <p:pic>
        <p:nvPicPr>
          <p:cNvPr id="5136" name="Picture 16" descr="Image associé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60045" y="4387737"/>
            <a:ext cx="1535752" cy="1129908"/>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Image associé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85660" y="4280641"/>
            <a:ext cx="1818850" cy="962920"/>
          </a:xfrm>
          <a:prstGeom prst="rect">
            <a:avLst/>
          </a:prstGeom>
          <a:noFill/>
          <a:extLst>
            <a:ext uri="{909E8E84-426E-40DD-AFC4-6F175D3DCCD1}">
              <a14:hiddenFill xmlns:a14="http://schemas.microsoft.com/office/drawing/2010/main">
                <a:solidFill>
                  <a:srgbClr val="FFFFFF"/>
                </a:solidFill>
              </a14:hiddenFill>
            </a:ext>
          </a:extLst>
        </p:spPr>
      </p:pic>
      <p:pic>
        <p:nvPicPr>
          <p:cNvPr id="5142" name="Picture 22" descr="Résultat de recherche d'images pour &quot;intel logo&quo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39799" y="4862996"/>
            <a:ext cx="1630624" cy="1142309"/>
          </a:xfrm>
          <a:prstGeom prst="rect">
            <a:avLst/>
          </a:prstGeom>
          <a:noFill/>
          <a:extLst>
            <a:ext uri="{909E8E84-426E-40DD-AFC4-6F175D3DCCD1}">
              <a14:hiddenFill xmlns:a14="http://schemas.microsoft.com/office/drawing/2010/main">
                <a:solidFill>
                  <a:srgbClr val="FFFFFF"/>
                </a:solidFill>
              </a14:hiddenFill>
            </a:ext>
          </a:extLst>
        </p:spPr>
      </p:pic>
      <p:pic>
        <p:nvPicPr>
          <p:cNvPr id="5144" name="Picture 24" descr="Résultat de recherche d'images pour &quot;engie logo&quo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76709" y="5867349"/>
            <a:ext cx="2835040" cy="730003"/>
          </a:xfrm>
          <a:prstGeom prst="rect">
            <a:avLst/>
          </a:prstGeom>
          <a:noFill/>
          <a:extLst>
            <a:ext uri="{909E8E84-426E-40DD-AFC4-6F175D3DCCD1}">
              <a14:hiddenFill xmlns:a14="http://schemas.microsoft.com/office/drawing/2010/main">
                <a:solidFill>
                  <a:srgbClr val="FFFFFF"/>
                </a:solidFill>
              </a14:hiddenFill>
            </a:ext>
          </a:extLst>
        </p:spPr>
      </p:pic>
      <p:pic>
        <p:nvPicPr>
          <p:cNvPr id="5146" name="Picture 26" descr="Résultat de recherche d'images pour &quot;conseil général 45&quo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96300" y="2276872"/>
            <a:ext cx="2066046" cy="1033023"/>
          </a:xfrm>
          <a:prstGeom prst="rect">
            <a:avLst/>
          </a:prstGeom>
          <a:noFill/>
          <a:extLst>
            <a:ext uri="{909E8E84-426E-40DD-AFC4-6F175D3DCCD1}">
              <a14:hiddenFill xmlns:a14="http://schemas.microsoft.com/office/drawing/2010/main">
                <a:solidFill>
                  <a:srgbClr val="FFFFFF"/>
                </a:solidFill>
              </a14:hiddenFill>
            </a:ext>
          </a:extLst>
        </p:spPr>
      </p:pic>
      <p:pic>
        <p:nvPicPr>
          <p:cNvPr id="5148" name="Picture 28" descr="Résultat de recherche d'images pour &quot;credit agricole&quo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078429" y="2600532"/>
            <a:ext cx="1825719" cy="795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013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4" name="Rectangle 3"/>
          <p:cNvSpPr/>
          <p:nvPr/>
        </p:nvSpPr>
        <p:spPr>
          <a:xfrm>
            <a:off x="2627784" y="116632"/>
            <a:ext cx="6624736" cy="6124754"/>
          </a:xfrm>
          <a:prstGeom prst="rect">
            <a:avLst/>
          </a:prstGeom>
        </p:spPr>
        <p:txBody>
          <a:bodyPr wrap="square">
            <a:spAutoFit/>
          </a:bodyPr>
          <a:lstStyle/>
          <a:p>
            <a:r>
              <a:rPr lang="fr-FR" sz="2800" dirty="0">
                <a:solidFill>
                  <a:schemeClr val="bg1"/>
                </a:solidFill>
              </a:rPr>
              <a:t>Nos compétences :</a:t>
            </a:r>
          </a:p>
          <a:p>
            <a:endParaRPr lang="fr-FR" sz="2800" dirty="0">
              <a:solidFill>
                <a:schemeClr val="bg1"/>
              </a:solidFill>
            </a:endParaRPr>
          </a:p>
          <a:p>
            <a:r>
              <a:rPr lang="fr-FR" sz="2800" dirty="0">
                <a:solidFill>
                  <a:schemeClr val="bg1"/>
                </a:solidFill>
              </a:rPr>
              <a:t>- Développement informatique C#, C++, Java, Basic, PHP, Htm5, </a:t>
            </a:r>
            <a:r>
              <a:rPr lang="fr-FR" sz="2800" dirty="0" err="1">
                <a:solidFill>
                  <a:schemeClr val="bg1"/>
                </a:solidFill>
              </a:rPr>
              <a:t>DotNet</a:t>
            </a:r>
            <a:r>
              <a:rPr lang="fr-FR" sz="2800" dirty="0">
                <a:solidFill>
                  <a:schemeClr val="bg1"/>
                </a:solidFill>
              </a:rPr>
              <a:t>, </a:t>
            </a:r>
            <a:r>
              <a:rPr lang="fr-FR" sz="2800" dirty="0" err="1">
                <a:solidFill>
                  <a:schemeClr val="bg1"/>
                </a:solidFill>
              </a:rPr>
              <a:t>mySQL</a:t>
            </a:r>
            <a:r>
              <a:rPr lang="fr-FR" sz="2800" dirty="0">
                <a:solidFill>
                  <a:schemeClr val="bg1"/>
                </a:solidFill>
              </a:rPr>
              <a:t>.</a:t>
            </a:r>
          </a:p>
          <a:p>
            <a:endParaRPr lang="fr-FR" sz="2800" dirty="0">
              <a:solidFill>
                <a:schemeClr val="bg1"/>
              </a:solidFill>
            </a:endParaRPr>
          </a:p>
          <a:p>
            <a:r>
              <a:rPr lang="fr-FR" sz="2800" dirty="0">
                <a:solidFill>
                  <a:schemeClr val="bg1"/>
                </a:solidFill>
              </a:rPr>
              <a:t>- Conception de produits électroniques.</a:t>
            </a:r>
          </a:p>
          <a:p>
            <a:endParaRPr lang="fr-FR" sz="2800" dirty="0">
              <a:solidFill>
                <a:schemeClr val="bg1"/>
              </a:solidFill>
            </a:endParaRPr>
          </a:p>
          <a:p>
            <a:r>
              <a:rPr lang="fr-FR" sz="2800" dirty="0">
                <a:solidFill>
                  <a:schemeClr val="bg1"/>
                </a:solidFill>
              </a:rPr>
              <a:t>- Compréhension du marché et de la demande des clients. Respect des délais.</a:t>
            </a:r>
          </a:p>
          <a:p>
            <a:endParaRPr lang="fr-FR" sz="2800" dirty="0">
              <a:solidFill>
                <a:schemeClr val="bg1"/>
              </a:solidFill>
            </a:endParaRPr>
          </a:p>
          <a:p>
            <a:r>
              <a:rPr lang="fr-FR" sz="2800" dirty="0">
                <a:solidFill>
                  <a:schemeClr val="bg1"/>
                </a:solidFill>
              </a:rPr>
              <a:t>- Des partenaires électroniques et informatiques partout dans le monde.</a:t>
            </a:r>
          </a:p>
          <a:p>
            <a:endParaRPr lang="fr-FR" sz="2800" dirty="0">
              <a:solidFill>
                <a:schemeClr val="bg1"/>
              </a:solidFill>
            </a:endParaRPr>
          </a:p>
        </p:txBody>
      </p:sp>
      <p:pic>
        <p:nvPicPr>
          <p:cNvPr id="6146" name="Picture 2" descr="Résultat de recherche d'images pour &quot;competence icone&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90872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472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8" name="ZoneTexte 7"/>
          <p:cNvSpPr txBox="1"/>
          <p:nvPr/>
        </p:nvSpPr>
        <p:spPr>
          <a:xfrm>
            <a:off x="323528" y="980728"/>
            <a:ext cx="5688632" cy="584775"/>
          </a:xfrm>
          <a:prstGeom prst="rect">
            <a:avLst/>
          </a:prstGeom>
          <a:noFill/>
        </p:spPr>
        <p:txBody>
          <a:bodyPr wrap="square" rtlCol="0">
            <a:spAutoFit/>
          </a:bodyPr>
          <a:lstStyle/>
          <a:p>
            <a:r>
              <a:rPr lang="fr-FR" sz="3200" b="1" dirty="0">
                <a:solidFill>
                  <a:schemeClr val="accent5">
                    <a:lumMod val="20000"/>
                    <a:lumOff val="80000"/>
                  </a:schemeClr>
                </a:solidFill>
              </a:rPr>
              <a:t>Boîte aux lettres connectée</a:t>
            </a:r>
          </a:p>
        </p:txBody>
      </p:sp>
      <p:sp>
        <p:nvSpPr>
          <p:cNvPr id="9" name="ZoneTexte 8"/>
          <p:cNvSpPr txBox="1"/>
          <p:nvPr/>
        </p:nvSpPr>
        <p:spPr>
          <a:xfrm>
            <a:off x="7668344" y="6381328"/>
            <a:ext cx="1494262" cy="400110"/>
          </a:xfrm>
          <a:prstGeom prst="rect">
            <a:avLst/>
          </a:prstGeom>
          <a:noFill/>
        </p:spPr>
        <p:txBody>
          <a:bodyPr wrap="square" rtlCol="0">
            <a:spAutoFit/>
          </a:bodyPr>
          <a:lstStyle/>
          <a:p>
            <a:r>
              <a:rPr lang="fr-FR" sz="2000" b="1" dirty="0">
                <a:solidFill>
                  <a:schemeClr val="accent5">
                    <a:lumMod val="20000"/>
                    <a:lumOff val="80000"/>
                  </a:schemeClr>
                </a:solidFill>
              </a:rPr>
              <a:t>Par LIFEE</a:t>
            </a:r>
          </a:p>
        </p:txBody>
      </p:sp>
      <p:pic>
        <p:nvPicPr>
          <p:cNvPr id="7172" name="Picture 4" descr="Résultat de recherche d'images pour &quot;mailbox smartphone&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1694" y="2111039"/>
            <a:ext cx="3676650"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146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3" name="ZoneTexte 2"/>
          <p:cNvSpPr txBox="1"/>
          <p:nvPr/>
        </p:nvSpPr>
        <p:spPr>
          <a:xfrm>
            <a:off x="2699792" y="332656"/>
            <a:ext cx="6444208" cy="4401205"/>
          </a:xfrm>
          <a:prstGeom prst="rect">
            <a:avLst/>
          </a:prstGeom>
          <a:noFill/>
        </p:spPr>
        <p:txBody>
          <a:bodyPr wrap="square" rtlCol="0">
            <a:spAutoFit/>
          </a:bodyPr>
          <a:lstStyle/>
          <a:p>
            <a:r>
              <a:rPr lang="fr-FR" sz="2800" dirty="0">
                <a:solidFill>
                  <a:schemeClr val="bg1"/>
                </a:solidFill>
              </a:rPr>
              <a:t>Fonctions:</a:t>
            </a:r>
          </a:p>
          <a:p>
            <a:pPr marL="457200" indent="-457200">
              <a:buFontTx/>
              <a:buChar char="-"/>
            </a:pPr>
            <a:r>
              <a:rPr lang="fr-FR" sz="2800" dirty="0">
                <a:solidFill>
                  <a:schemeClr val="bg1"/>
                </a:solidFill>
              </a:rPr>
              <a:t>Un porte nom électronique sous forme d’écran LED</a:t>
            </a:r>
          </a:p>
          <a:p>
            <a:pPr marL="457200" indent="-457200">
              <a:buFontTx/>
              <a:buChar char="-"/>
            </a:pPr>
            <a:r>
              <a:rPr lang="fr-FR" sz="2800" dirty="0">
                <a:solidFill>
                  <a:schemeClr val="bg1"/>
                </a:solidFill>
              </a:rPr>
              <a:t>Un écran tactile WiFi affichant une application de pavé numérique</a:t>
            </a:r>
          </a:p>
          <a:p>
            <a:pPr marL="457200" indent="-457200">
              <a:buFontTx/>
              <a:buChar char="-"/>
            </a:pPr>
            <a:r>
              <a:rPr lang="fr-FR" sz="2800" dirty="0">
                <a:solidFill>
                  <a:schemeClr val="bg1"/>
                </a:solidFill>
              </a:rPr>
              <a:t>Un verrou électromagnétique</a:t>
            </a:r>
          </a:p>
          <a:p>
            <a:pPr marL="457200" indent="-457200">
              <a:buFontTx/>
              <a:buChar char="-"/>
            </a:pPr>
            <a:r>
              <a:rPr lang="fr-FR" sz="2800" dirty="0">
                <a:solidFill>
                  <a:schemeClr val="bg1"/>
                </a:solidFill>
              </a:rPr>
              <a:t>Un détecteur de mouvement</a:t>
            </a:r>
          </a:p>
          <a:p>
            <a:endParaRPr lang="fr-FR" sz="2800" dirty="0">
              <a:solidFill>
                <a:schemeClr val="bg1"/>
              </a:solidFill>
            </a:endParaRPr>
          </a:p>
          <a:p>
            <a:r>
              <a:rPr lang="fr-FR" sz="2800" dirty="0">
                <a:solidFill>
                  <a:schemeClr val="bg1"/>
                </a:solidFill>
              </a:rPr>
              <a:t>Connexion à un transformateur de 220V vers 5V 1A.</a:t>
            </a:r>
            <a:endParaRPr lang="fr-FR" sz="2400" dirty="0">
              <a:solidFill>
                <a:schemeClr val="bg1"/>
              </a:solidFill>
            </a:endParaRPr>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1" y="1124744"/>
            <a:ext cx="2701743" cy="2110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41" y="3861048"/>
            <a:ext cx="2710433" cy="2290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9766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3" name="ZoneTexte 2"/>
          <p:cNvSpPr txBox="1"/>
          <p:nvPr/>
        </p:nvSpPr>
        <p:spPr>
          <a:xfrm>
            <a:off x="2699792" y="332656"/>
            <a:ext cx="6444208" cy="6247864"/>
          </a:xfrm>
          <a:prstGeom prst="rect">
            <a:avLst/>
          </a:prstGeom>
          <a:noFill/>
        </p:spPr>
        <p:txBody>
          <a:bodyPr wrap="square" rtlCol="0">
            <a:spAutoFit/>
          </a:bodyPr>
          <a:lstStyle/>
          <a:p>
            <a:pPr algn="ctr"/>
            <a:r>
              <a:rPr lang="fr-FR" sz="3200" b="1" dirty="0">
                <a:solidFill>
                  <a:schemeClr val="bg1"/>
                </a:solidFill>
              </a:rPr>
              <a:t>Fonctionnement</a:t>
            </a:r>
          </a:p>
          <a:p>
            <a:pPr algn="ctr"/>
            <a:endParaRPr lang="fr-FR" sz="3200" b="1" dirty="0">
              <a:solidFill>
                <a:schemeClr val="bg1"/>
              </a:solidFill>
            </a:endParaRPr>
          </a:p>
          <a:p>
            <a:r>
              <a:rPr lang="fr-FR" sz="2800" dirty="0">
                <a:solidFill>
                  <a:schemeClr val="bg1"/>
                </a:solidFill>
              </a:rPr>
              <a:t>Le prototype de cette boîte aux lettres est connecté à Internet en </a:t>
            </a:r>
            <a:r>
              <a:rPr lang="fr-FR" sz="2800" dirty="0" err="1">
                <a:solidFill>
                  <a:schemeClr val="bg1"/>
                </a:solidFill>
              </a:rPr>
              <a:t>WiFi</a:t>
            </a:r>
            <a:r>
              <a:rPr lang="fr-FR" sz="2800" dirty="0">
                <a:solidFill>
                  <a:schemeClr val="bg1"/>
                </a:solidFill>
              </a:rPr>
              <a:t> et permet, grâce à son module de détecteur de mouvements, de détecter s’il y a du courrier et donc d’avertir par email sur le smartphone si le facteur est passé. Cela évite à l’utilisateur de devoir sortir pour rien. Il n’y a plus de clé, seul un code à 4 chiffres sert à ouvrir la porte de la boîte aux lettres (pour les boîtes à 2 portes uniquement).</a:t>
            </a:r>
          </a:p>
        </p:txBody>
      </p:sp>
      <p:pic>
        <p:nvPicPr>
          <p:cNvPr id="1028" name="Picture 4" descr="Résultat de recherche d'images pour &quot;postman mailbox smartphone&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55" y="1628800"/>
            <a:ext cx="2610575" cy="1467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642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3" name="ZoneTexte 2"/>
          <p:cNvSpPr txBox="1"/>
          <p:nvPr/>
        </p:nvSpPr>
        <p:spPr>
          <a:xfrm>
            <a:off x="2699792" y="332656"/>
            <a:ext cx="6444208" cy="7417415"/>
          </a:xfrm>
          <a:prstGeom prst="rect">
            <a:avLst/>
          </a:prstGeom>
          <a:noFill/>
        </p:spPr>
        <p:txBody>
          <a:bodyPr wrap="square" rtlCol="0">
            <a:spAutoFit/>
          </a:bodyPr>
          <a:lstStyle/>
          <a:p>
            <a:r>
              <a:rPr lang="fr-FR" sz="2800" dirty="0">
                <a:solidFill>
                  <a:schemeClr val="bg1"/>
                </a:solidFill>
              </a:rPr>
              <a:t>Le porte nom de la boîte aux lettres  est un afficheur numérique digital. Il est nettement plus pratique et plus efficace pour la lecture des noms </a:t>
            </a:r>
            <a:r>
              <a:rPr lang="fr-FR" sz="2800">
                <a:solidFill>
                  <a:schemeClr val="bg1"/>
                </a:solidFill>
              </a:rPr>
              <a:t>des habitants</a:t>
            </a:r>
            <a:r>
              <a:rPr lang="fr-FR" sz="2800" dirty="0">
                <a:solidFill>
                  <a:schemeClr val="bg1"/>
                </a:solidFill>
              </a:rPr>
              <a:t>. En effet, il est lisible de jour comme de nuit, personnalisable à tout moment et il n’y a plus besoin d’autocollant pour écrire son nom sur la boite aux lettres.</a:t>
            </a:r>
          </a:p>
          <a:p>
            <a:r>
              <a:rPr lang="fr-FR" sz="2800" dirty="0">
                <a:solidFill>
                  <a:schemeClr val="bg1"/>
                </a:solidFill>
              </a:rPr>
              <a:t>Vidéo 1 : </a:t>
            </a:r>
            <a:r>
              <a:rPr lang="fr-FR" sz="2800" dirty="0">
                <a:solidFill>
                  <a:schemeClr val="bg1"/>
                </a:solidFill>
                <a:hlinkClick r:id="rId4"/>
              </a:rPr>
              <a:t>https://www.youtube.com/watch?v=21QtOIvnPMo</a:t>
            </a:r>
            <a:endParaRPr lang="fr-FR" sz="2800" dirty="0">
              <a:solidFill>
                <a:schemeClr val="bg1"/>
              </a:solidFill>
            </a:endParaRPr>
          </a:p>
          <a:p>
            <a:r>
              <a:rPr lang="fr-FR" sz="2800" dirty="0">
                <a:solidFill>
                  <a:schemeClr val="bg1"/>
                </a:solidFill>
              </a:rPr>
              <a:t>Vidéo 2 : </a:t>
            </a:r>
            <a:r>
              <a:rPr lang="fr-FR" sz="2800" dirty="0">
                <a:solidFill>
                  <a:schemeClr val="bg1"/>
                </a:solidFill>
                <a:hlinkClick r:id="rId5"/>
              </a:rPr>
              <a:t>https://www.youtube.com/watch?v=h3gQqknZqF0</a:t>
            </a:r>
            <a:endParaRPr lang="fr-FR" sz="2800" dirty="0">
              <a:solidFill>
                <a:schemeClr val="bg1"/>
              </a:solidFill>
            </a:endParaRPr>
          </a:p>
          <a:p>
            <a:endParaRPr lang="fr-FR" sz="2800" dirty="0">
              <a:solidFill>
                <a:schemeClr val="bg1"/>
              </a:solidFill>
            </a:endParaRPr>
          </a:p>
          <a:p>
            <a:endParaRPr lang="fr-FR" sz="2800" dirty="0">
              <a:solidFill>
                <a:schemeClr val="bg1"/>
              </a:solidFill>
            </a:endParaRPr>
          </a:p>
        </p:txBody>
      </p:sp>
      <p:pic>
        <p:nvPicPr>
          <p:cNvPr id="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79" y="1412776"/>
            <a:ext cx="2541409" cy="2175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148666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586</TotalTime>
  <Words>608</Words>
  <Application>Microsoft Office PowerPoint</Application>
  <PresentationFormat>Affichage à l'écran (4:3)</PresentationFormat>
  <Paragraphs>66</Paragraphs>
  <Slides>13</Slides>
  <Notes>13</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13</vt:i4>
      </vt:variant>
    </vt:vector>
  </HeadingPairs>
  <TitlesOfParts>
    <vt:vector size="18" baseType="lpstr">
      <vt:lpstr>Calibri</vt:lpstr>
      <vt:lpstr>Trebuchet MS</vt:lpstr>
      <vt:lpstr>Wingdings</vt:lpstr>
      <vt:lpstr>Wingdings 2</vt:lpstr>
      <vt:lpstr>Opulent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Alexander</dc:creator>
  <cp:lastModifiedBy>Alexander Hoffmann</cp:lastModifiedBy>
  <cp:revision>80</cp:revision>
  <dcterms:created xsi:type="dcterms:W3CDTF">2017-06-29T10:22:05Z</dcterms:created>
  <dcterms:modified xsi:type="dcterms:W3CDTF">2025-06-28T03:42:13Z</dcterms:modified>
</cp:coreProperties>
</file>